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88" r:id="rId22"/>
    <p:sldId id="282" r:id="rId23"/>
    <p:sldId id="273" r:id="rId24"/>
    <p:sldId id="278" r:id="rId25"/>
    <p:sldId id="274" r:id="rId26"/>
    <p:sldId id="275" r:id="rId27"/>
    <p:sldId id="276" r:id="rId28"/>
    <p:sldId id="277" r:id="rId29"/>
    <p:sldId id="281" r:id="rId30"/>
    <p:sldId id="283" r:id="rId31"/>
    <p:sldId id="279" r:id="rId32"/>
    <p:sldId id="280" r:id="rId33"/>
    <p:sldId id="285" r:id="rId34"/>
    <p:sldId id="286" r:id="rId35"/>
    <p:sldId id="287" r:id="rId36"/>
    <p:sldId id="284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81C40-BF8B-4891-A2EA-DECD8859C241}" v="31" dt="2023-03-10T21:17:52.7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opo PEDRONI" userId="S::jacopo.pedroni@studenti.unipr.it::13a60847-147e-4cdb-9181-4f967ac38aa1" providerId="AD" clId="Web-{E8A923FF-15FC-48AF-967E-B896CAD0BDF6}"/>
    <pc:docChg chg="modSld">
      <pc:chgData name="Jacopo PEDRONI" userId="S::jacopo.pedroni@studenti.unipr.it::13a60847-147e-4cdb-9181-4f967ac38aa1" providerId="AD" clId="Web-{E8A923FF-15FC-48AF-967E-B896CAD0BDF6}" dt="2023-03-06T19:14:30.782" v="0" actId="20577"/>
      <pc:docMkLst>
        <pc:docMk/>
      </pc:docMkLst>
      <pc:sldChg chg="modSp">
        <pc:chgData name="Jacopo PEDRONI" userId="S::jacopo.pedroni@studenti.unipr.it::13a60847-147e-4cdb-9181-4f967ac38aa1" providerId="AD" clId="Web-{E8A923FF-15FC-48AF-967E-B896CAD0BDF6}" dt="2023-03-06T19:14:30.782" v="0" actId="20577"/>
        <pc:sldMkLst>
          <pc:docMk/>
          <pc:sldMk cId="3305577829" sldId="272"/>
        </pc:sldMkLst>
        <pc:spChg chg="mod">
          <ac:chgData name="Jacopo PEDRONI" userId="S::jacopo.pedroni@studenti.unipr.it::13a60847-147e-4cdb-9181-4f967ac38aa1" providerId="AD" clId="Web-{E8A923FF-15FC-48AF-967E-B896CAD0BDF6}" dt="2023-03-06T19:14:30.782" v="0" actId="20577"/>
          <ac:spMkLst>
            <pc:docMk/>
            <pc:sldMk cId="3305577829" sldId="272"/>
            <ac:spMk id="2" creationId="{CE1F28BA-E8D2-B5C1-C1B3-C19AB45681DB}"/>
          </ac:spMkLst>
        </pc:spChg>
      </pc:sldChg>
    </pc:docChg>
  </pc:docChgLst>
  <pc:docChgLst>
    <pc:chgData name="Jacopo PEDRONI" userId="13a60847-147e-4cdb-9181-4f967ac38aa1" providerId="ADAL" clId="{937BF4FC-3EB5-4D3A-8C7B-10A7C2863DFD}"/>
    <pc:docChg chg="custSel addSld delSld modSld">
      <pc:chgData name="Jacopo PEDRONI" userId="13a60847-147e-4cdb-9181-4f967ac38aa1" providerId="ADAL" clId="{937BF4FC-3EB5-4D3A-8C7B-10A7C2863DFD}" dt="2023-02-08T15:09:15.069" v="1369" actId="20577"/>
      <pc:docMkLst>
        <pc:docMk/>
      </pc:docMkLst>
      <pc:sldChg chg="modSp">
        <pc:chgData name="Jacopo PEDRONI" userId="13a60847-147e-4cdb-9181-4f967ac38aa1" providerId="ADAL" clId="{937BF4FC-3EB5-4D3A-8C7B-10A7C2863DFD}" dt="2023-02-08T14:40:32.796" v="38" actId="20577"/>
        <pc:sldMkLst>
          <pc:docMk/>
          <pc:sldMk cId="1620049631" sldId="263"/>
        </pc:sldMkLst>
        <pc:spChg chg="mod">
          <ac:chgData name="Jacopo PEDRONI" userId="13a60847-147e-4cdb-9181-4f967ac38aa1" providerId="ADAL" clId="{937BF4FC-3EB5-4D3A-8C7B-10A7C2863DFD}" dt="2023-02-08T14:40:32.796" v="38" actId="20577"/>
          <ac:spMkLst>
            <pc:docMk/>
            <pc:sldMk cId="1620049631" sldId="263"/>
            <ac:spMk id="3" creationId="{F114D391-5A98-DEF0-C757-7500AC0CB215}"/>
          </ac:spMkLst>
        </pc:spChg>
      </pc:sldChg>
      <pc:sldChg chg="modSp new del mod">
        <pc:chgData name="Jacopo PEDRONI" userId="13a60847-147e-4cdb-9181-4f967ac38aa1" providerId="ADAL" clId="{937BF4FC-3EB5-4D3A-8C7B-10A7C2863DFD}" dt="2023-02-08T14:44:11.357" v="39" actId="2696"/>
        <pc:sldMkLst>
          <pc:docMk/>
          <pc:sldMk cId="3146828942" sldId="266"/>
        </pc:sldMkLst>
        <pc:spChg chg="mod">
          <ac:chgData name="Jacopo PEDRONI" userId="13a60847-147e-4cdb-9181-4f967ac38aa1" providerId="ADAL" clId="{937BF4FC-3EB5-4D3A-8C7B-10A7C2863DFD}" dt="2023-02-08T14:36:44.012" v="1"/>
          <ac:spMkLst>
            <pc:docMk/>
            <pc:sldMk cId="3146828942" sldId="266"/>
            <ac:spMk id="2" creationId="{E1ADBEAA-9053-9336-5ACD-E10A9CA69B7A}"/>
          </ac:spMkLst>
        </pc:spChg>
      </pc:sldChg>
      <pc:sldChg chg="modSp new mod">
        <pc:chgData name="Jacopo PEDRONI" userId="13a60847-147e-4cdb-9181-4f967ac38aa1" providerId="ADAL" clId="{937BF4FC-3EB5-4D3A-8C7B-10A7C2863DFD}" dt="2023-02-08T15:02:10.443" v="1006" actId="20577"/>
        <pc:sldMkLst>
          <pc:docMk/>
          <pc:sldMk cId="3614388563" sldId="266"/>
        </pc:sldMkLst>
        <pc:spChg chg="mod">
          <ac:chgData name="Jacopo PEDRONI" userId="13a60847-147e-4cdb-9181-4f967ac38aa1" providerId="ADAL" clId="{937BF4FC-3EB5-4D3A-8C7B-10A7C2863DFD}" dt="2023-02-08T14:45:10.652" v="41"/>
          <ac:spMkLst>
            <pc:docMk/>
            <pc:sldMk cId="3614388563" sldId="266"/>
            <ac:spMk id="2" creationId="{12A067F8-BA68-F4D2-6BE7-D5E6E834A6FC}"/>
          </ac:spMkLst>
        </pc:spChg>
        <pc:spChg chg="mod">
          <ac:chgData name="Jacopo PEDRONI" userId="13a60847-147e-4cdb-9181-4f967ac38aa1" providerId="ADAL" clId="{937BF4FC-3EB5-4D3A-8C7B-10A7C2863DFD}" dt="2023-02-08T15:02:10.443" v="1006" actId="20577"/>
          <ac:spMkLst>
            <pc:docMk/>
            <pc:sldMk cId="3614388563" sldId="266"/>
            <ac:spMk id="3" creationId="{CDED2F83-CADF-7192-1842-3C216248BEBA}"/>
          </ac:spMkLst>
        </pc:spChg>
      </pc:sldChg>
      <pc:sldChg chg="modSp new del mod">
        <pc:chgData name="Jacopo PEDRONI" userId="13a60847-147e-4cdb-9181-4f967ac38aa1" providerId="ADAL" clId="{937BF4FC-3EB5-4D3A-8C7B-10A7C2863DFD}" dt="2023-02-08T14:54:25.902" v="597" actId="2696"/>
        <pc:sldMkLst>
          <pc:docMk/>
          <pc:sldMk cId="453401567" sldId="267"/>
        </pc:sldMkLst>
        <pc:spChg chg="mod">
          <ac:chgData name="Jacopo PEDRONI" userId="13a60847-147e-4cdb-9181-4f967ac38aa1" providerId="ADAL" clId="{937BF4FC-3EB5-4D3A-8C7B-10A7C2863DFD}" dt="2023-02-08T14:54:18.069" v="596" actId="20577"/>
          <ac:spMkLst>
            <pc:docMk/>
            <pc:sldMk cId="453401567" sldId="267"/>
            <ac:spMk id="2" creationId="{5FAEC58D-E463-EF21-0660-1C49F1C64A60}"/>
          </ac:spMkLst>
        </pc:spChg>
        <pc:spChg chg="mod">
          <ac:chgData name="Jacopo PEDRONI" userId="13a60847-147e-4cdb-9181-4f967ac38aa1" providerId="ADAL" clId="{937BF4FC-3EB5-4D3A-8C7B-10A7C2863DFD}" dt="2023-02-08T14:54:02.805" v="589" actId="5793"/>
          <ac:spMkLst>
            <pc:docMk/>
            <pc:sldMk cId="453401567" sldId="267"/>
            <ac:spMk id="3" creationId="{129BC4DB-2025-E7BA-0741-A4F3FD0636E1}"/>
          </ac:spMkLst>
        </pc:spChg>
      </pc:sldChg>
      <pc:sldChg chg="modSp new mod">
        <pc:chgData name="Jacopo PEDRONI" userId="13a60847-147e-4cdb-9181-4f967ac38aa1" providerId="ADAL" clId="{937BF4FC-3EB5-4D3A-8C7B-10A7C2863DFD}" dt="2023-02-08T15:01:14.806" v="977" actId="20577"/>
        <pc:sldMkLst>
          <pc:docMk/>
          <pc:sldMk cId="3222955407" sldId="267"/>
        </pc:sldMkLst>
        <pc:spChg chg="mod">
          <ac:chgData name="Jacopo PEDRONI" userId="13a60847-147e-4cdb-9181-4f967ac38aa1" providerId="ADAL" clId="{937BF4FC-3EB5-4D3A-8C7B-10A7C2863DFD}" dt="2023-02-08T14:54:31.978" v="616" actId="20577"/>
          <ac:spMkLst>
            <pc:docMk/>
            <pc:sldMk cId="3222955407" sldId="267"/>
            <ac:spMk id="2" creationId="{D486E9E4-A038-29D9-845B-7240DA542543}"/>
          </ac:spMkLst>
        </pc:spChg>
        <pc:spChg chg="mod">
          <ac:chgData name="Jacopo PEDRONI" userId="13a60847-147e-4cdb-9181-4f967ac38aa1" providerId="ADAL" clId="{937BF4FC-3EB5-4D3A-8C7B-10A7C2863DFD}" dt="2023-02-08T15:01:14.806" v="977" actId="20577"/>
          <ac:spMkLst>
            <pc:docMk/>
            <pc:sldMk cId="3222955407" sldId="267"/>
            <ac:spMk id="3" creationId="{2518B8F8-203C-C294-2C74-6E50DFEA87FC}"/>
          </ac:spMkLst>
        </pc:spChg>
      </pc:sldChg>
      <pc:sldChg chg="modSp new mod">
        <pc:chgData name="Jacopo PEDRONI" userId="13a60847-147e-4cdb-9181-4f967ac38aa1" providerId="ADAL" clId="{937BF4FC-3EB5-4D3A-8C7B-10A7C2863DFD}" dt="2023-02-08T15:09:15.069" v="1369" actId="20577"/>
        <pc:sldMkLst>
          <pc:docMk/>
          <pc:sldMk cId="3979820314" sldId="268"/>
        </pc:sldMkLst>
        <pc:spChg chg="mod">
          <ac:chgData name="Jacopo PEDRONI" userId="13a60847-147e-4cdb-9181-4f967ac38aa1" providerId="ADAL" clId="{937BF4FC-3EB5-4D3A-8C7B-10A7C2863DFD}" dt="2023-02-08T15:03:59.612" v="1024" actId="20577"/>
          <ac:spMkLst>
            <pc:docMk/>
            <pc:sldMk cId="3979820314" sldId="268"/>
            <ac:spMk id="2" creationId="{E91267C9-4205-A093-60A8-6A4DA512D268}"/>
          </ac:spMkLst>
        </pc:spChg>
        <pc:spChg chg="mod">
          <ac:chgData name="Jacopo PEDRONI" userId="13a60847-147e-4cdb-9181-4f967ac38aa1" providerId="ADAL" clId="{937BF4FC-3EB5-4D3A-8C7B-10A7C2863DFD}" dt="2023-02-08T15:09:15.069" v="1369" actId="20577"/>
          <ac:spMkLst>
            <pc:docMk/>
            <pc:sldMk cId="3979820314" sldId="268"/>
            <ac:spMk id="3" creationId="{D1745E57-25B4-B397-F10C-0859AFE6342B}"/>
          </ac:spMkLst>
        </pc:spChg>
      </pc:sldChg>
    </pc:docChg>
  </pc:docChgLst>
  <pc:docChgLst>
    <pc:chgData name="Jacopo PEDRONI" userId="S::jacopo.pedroni@studenti.unipr.it::13a60847-147e-4cdb-9181-4f967ac38aa1" providerId="AD" clId="Web-{BB2EDC7A-579D-49A9-BDD1-486BBF813286}"/>
    <pc:docChg chg="addSld">
      <pc:chgData name="Jacopo PEDRONI" userId="S::jacopo.pedroni@studenti.unipr.it::13a60847-147e-4cdb-9181-4f967ac38aa1" providerId="AD" clId="Web-{BB2EDC7A-579D-49A9-BDD1-486BBF813286}" dt="2023-03-06T19:52:48.049" v="1"/>
      <pc:docMkLst>
        <pc:docMk/>
      </pc:docMkLst>
      <pc:sldChg chg="new">
        <pc:chgData name="Jacopo PEDRONI" userId="S::jacopo.pedroni@studenti.unipr.it::13a60847-147e-4cdb-9181-4f967ac38aa1" providerId="AD" clId="Web-{BB2EDC7A-579D-49A9-BDD1-486BBF813286}" dt="2023-03-06T19:52:45.268" v="0"/>
        <pc:sldMkLst>
          <pc:docMk/>
          <pc:sldMk cId="3302541705" sldId="273"/>
        </pc:sldMkLst>
      </pc:sldChg>
      <pc:sldChg chg="new">
        <pc:chgData name="Jacopo PEDRONI" userId="S::jacopo.pedroni@studenti.unipr.it::13a60847-147e-4cdb-9181-4f967ac38aa1" providerId="AD" clId="Web-{BB2EDC7A-579D-49A9-BDD1-486BBF813286}" dt="2023-03-06T19:52:48.049" v="1"/>
        <pc:sldMkLst>
          <pc:docMk/>
          <pc:sldMk cId="566435856" sldId="274"/>
        </pc:sldMkLst>
      </pc:sldChg>
    </pc:docChg>
  </pc:docChgLst>
  <pc:docChgLst>
    <pc:chgData name="Andrea BERNARDI" userId="S::andrea.bernardi3@studenti.unipr.it::8c64520d-b465-4dba-97bf-763a12978f71" providerId="AD" clId="Web-{9B652C90-5895-4A62-AA06-E0B930966EAD}"/>
    <pc:docChg chg="modSld">
      <pc:chgData name="Andrea BERNARDI" userId="S::andrea.bernardi3@studenti.unipr.it::8c64520d-b465-4dba-97bf-763a12978f71" providerId="AD" clId="Web-{9B652C90-5895-4A62-AA06-E0B930966EAD}" dt="2023-02-04T10:17:48.379" v="73" actId="20577"/>
      <pc:docMkLst>
        <pc:docMk/>
      </pc:docMkLst>
      <pc:sldChg chg="modSp">
        <pc:chgData name="Andrea BERNARDI" userId="S::andrea.bernardi3@studenti.unipr.it::8c64520d-b465-4dba-97bf-763a12978f71" providerId="AD" clId="Web-{9B652C90-5895-4A62-AA06-E0B930966EAD}" dt="2023-02-04T10:17:48.379" v="73" actId="20577"/>
        <pc:sldMkLst>
          <pc:docMk/>
          <pc:sldMk cId="3962583941" sldId="256"/>
        </pc:sldMkLst>
        <pc:spChg chg="mod">
          <ac:chgData name="Andrea BERNARDI" userId="S::andrea.bernardi3@studenti.unipr.it::8c64520d-b465-4dba-97bf-763a12978f71" providerId="AD" clId="Web-{9B652C90-5895-4A62-AA06-E0B930966EAD}" dt="2023-02-04T10:17:48.379" v="73" actId="20577"/>
          <ac:spMkLst>
            <pc:docMk/>
            <pc:sldMk cId="3962583941" sldId="256"/>
            <ac:spMk id="2" creationId="{00000000-0000-0000-0000-000000000000}"/>
          </ac:spMkLst>
        </pc:spChg>
      </pc:sldChg>
      <pc:sldChg chg="modSp">
        <pc:chgData name="Andrea BERNARDI" userId="S::andrea.bernardi3@studenti.unipr.it::8c64520d-b465-4dba-97bf-763a12978f71" providerId="AD" clId="Web-{9B652C90-5895-4A62-AA06-E0B930966EAD}" dt="2023-02-04T10:16:16.625" v="26" actId="14100"/>
        <pc:sldMkLst>
          <pc:docMk/>
          <pc:sldMk cId="3591007975" sldId="257"/>
        </pc:sldMkLst>
        <pc:spChg chg="mod">
          <ac:chgData name="Andrea BERNARDI" userId="S::andrea.bernardi3@studenti.unipr.it::8c64520d-b465-4dba-97bf-763a12978f71" providerId="AD" clId="Web-{9B652C90-5895-4A62-AA06-E0B930966EAD}" dt="2023-02-04T10:16:16.625" v="26" actId="14100"/>
          <ac:spMkLst>
            <pc:docMk/>
            <pc:sldMk cId="3591007975" sldId="257"/>
            <ac:spMk id="2" creationId="{881073EB-2671-5A1A-D284-78E0B687D7D6}"/>
          </ac:spMkLst>
        </pc:spChg>
        <pc:picChg chg="mod">
          <ac:chgData name="Andrea BERNARDI" userId="S::andrea.bernardi3@studenti.unipr.it::8c64520d-b465-4dba-97bf-763a12978f71" providerId="AD" clId="Web-{9B652C90-5895-4A62-AA06-E0B930966EAD}" dt="2023-02-04T10:16:12.797" v="25" actId="1076"/>
          <ac:picMkLst>
            <pc:docMk/>
            <pc:sldMk cId="3591007975" sldId="257"/>
            <ac:picMk id="4" creationId="{6C784AA2-D798-8CD4-1541-9D1CA26A5E58}"/>
          </ac:picMkLst>
        </pc:picChg>
      </pc:sldChg>
    </pc:docChg>
  </pc:docChgLst>
  <pc:docChgLst>
    <pc:chgData name="Jacopo PEDRONI" userId="S::jacopo.pedroni@studenti.unipr.it::13a60847-147e-4cdb-9181-4f967ac38aa1" providerId="AD" clId="Web-{B787F934-10AD-46A2-9D5A-C77778C85340}"/>
    <pc:docChg chg="addSld modSld">
      <pc:chgData name="Jacopo PEDRONI" userId="S::jacopo.pedroni@studenti.unipr.it::13a60847-147e-4cdb-9181-4f967ac38aa1" providerId="AD" clId="Web-{B787F934-10AD-46A2-9D5A-C77778C85340}" dt="2023-03-04T15:06:14.832" v="36" actId="20577"/>
      <pc:docMkLst>
        <pc:docMk/>
      </pc:docMkLst>
      <pc:sldChg chg="modSp">
        <pc:chgData name="Jacopo PEDRONI" userId="S::jacopo.pedroni@studenti.unipr.it::13a60847-147e-4cdb-9181-4f967ac38aa1" providerId="AD" clId="Web-{B787F934-10AD-46A2-9D5A-C77778C85340}" dt="2023-03-04T15:04:15.843" v="23" actId="20577"/>
        <pc:sldMkLst>
          <pc:docMk/>
          <pc:sldMk cId="3962583941" sldId="256"/>
        </pc:sldMkLst>
        <pc:spChg chg="mod">
          <ac:chgData name="Jacopo PEDRONI" userId="S::jacopo.pedroni@studenti.unipr.it::13a60847-147e-4cdb-9181-4f967ac38aa1" providerId="AD" clId="Web-{B787F934-10AD-46A2-9D5A-C77778C85340}" dt="2023-03-04T15:04:10.311" v="22" actId="20577"/>
          <ac:spMkLst>
            <pc:docMk/>
            <pc:sldMk cId="3962583941" sldId="256"/>
            <ac:spMk id="2" creationId="{00000000-0000-0000-0000-000000000000}"/>
          </ac:spMkLst>
        </pc:spChg>
        <pc:spChg chg="mod">
          <ac:chgData name="Jacopo PEDRONI" userId="S::jacopo.pedroni@studenti.unipr.it::13a60847-147e-4cdb-9181-4f967ac38aa1" providerId="AD" clId="Web-{B787F934-10AD-46A2-9D5A-C77778C85340}" dt="2023-03-04T15:04:15.843" v="23" actId="20577"/>
          <ac:spMkLst>
            <pc:docMk/>
            <pc:sldMk cId="3962583941" sldId="256"/>
            <ac:spMk id="3" creationId="{00000000-0000-0000-0000-000000000000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3:58.264" v="21" actId="20577"/>
        <pc:sldMkLst>
          <pc:docMk/>
          <pc:sldMk cId="3591007975" sldId="257"/>
        </pc:sldMkLst>
        <pc:spChg chg="mod">
          <ac:chgData name="Jacopo PEDRONI" userId="S::jacopo.pedroni@studenti.unipr.it::13a60847-147e-4cdb-9181-4f967ac38aa1" providerId="AD" clId="Web-{B787F934-10AD-46A2-9D5A-C77778C85340}" dt="2023-03-04T15:03:58.264" v="21" actId="20577"/>
          <ac:spMkLst>
            <pc:docMk/>
            <pc:sldMk cId="3591007975" sldId="257"/>
            <ac:spMk id="2" creationId="{881073EB-2671-5A1A-D284-78E0B687D7D6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4:23.609" v="24" actId="20577"/>
        <pc:sldMkLst>
          <pc:docMk/>
          <pc:sldMk cId="4225319822" sldId="258"/>
        </pc:sldMkLst>
        <pc:spChg chg="mod">
          <ac:chgData name="Jacopo PEDRONI" userId="S::jacopo.pedroni@studenti.unipr.it::13a60847-147e-4cdb-9181-4f967ac38aa1" providerId="AD" clId="Web-{B787F934-10AD-46A2-9D5A-C77778C85340}" dt="2023-03-04T15:04:23.609" v="24" actId="20577"/>
          <ac:spMkLst>
            <pc:docMk/>
            <pc:sldMk cId="4225319822" sldId="258"/>
            <ac:spMk id="2" creationId="{95E79BAF-3DC0-9E12-05F2-11CCB573E3BC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4:28.359" v="25" actId="20577"/>
        <pc:sldMkLst>
          <pc:docMk/>
          <pc:sldMk cId="4087528039" sldId="259"/>
        </pc:sldMkLst>
        <pc:spChg chg="mod">
          <ac:chgData name="Jacopo PEDRONI" userId="S::jacopo.pedroni@studenti.unipr.it::13a60847-147e-4cdb-9181-4f967ac38aa1" providerId="AD" clId="Web-{B787F934-10AD-46A2-9D5A-C77778C85340}" dt="2023-03-04T15:04:28.359" v="25" actId="20577"/>
          <ac:spMkLst>
            <pc:docMk/>
            <pc:sldMk cId="4087528039" sldId="259"/>
            <ac:spMk id="2" creationId="{BDD9A3B8-C79B-DF0A-A980-6C1EEF9E16FF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3:48.092" v="20" actId="20577"/>
        <pc:sldMkLst>
          <pc:docMk/>
          <pc:sldMk cId="2293854593" sldId="260"/>
        </pc:sldMkLst>
        <pc:spChg chg="mod">
          <ac:chgData name="Jacopo PEDRONI" userId="S::jacopo.pedroni@studenti.unipr.it::13a60847-147e-4cdb-9181-4f967ac38aa1" providerId="AD" clId="Web-{B787F934-10AD-46A2-9D5A-C77778C85340}" dt="2023-03-04T15:03:48.092" v="20" actId="20577"/>
          <ac:spMkLst>
            <pc:docMk/>
            <pc:sldMk cId="2293854593" sldId="260"/>
            <ac:spMk id="2" creationId="{1966C8A7-A5BD-20E9-39C9-CF00D5B94FE6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4:40.797" v="26" actId="20577"/>
        <pc:sldMkLst>
          <pc:docMk/>
          <pc:sldMk cId="1325679562" sldId="261"/>
        </pc:sldMkLst>
        <pc:spChg chg="mod">
          <ac:chgData name="Jacopo PEDRONI" userId="S::jacopo.pedroni@studenti.unipr.it::13a60847-147e-4cdb-9181-4f967ac38aa1" providerId="AD" clId="Web-{B787F934-10AD-46A2-9D5A-C77778C85340}" dt="2023-03-04T15:04:40.797" v="26" actId="20577"/>
          <ac:spMkLst>
            <pc:docMk/>
            <pc:sldMk cId="1325679562" sldId="261"/>
            <ac:spMk id="2" creationId="{A749A738-C43D-2314-FB74-C5E62348AF3A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4:49.907" v="27" actId="20577"/>
        <pc:sldMkLst>
          <pc:docMk/>
          <pc:sldMk cId="2510484685" sldId="262"/>
        </pc:sldMkLst>
        <pc:spChg chg="mod">
          <ac:chgData name="Jacopo PEDRONI" userId="S::jacopo.pedroni@studenti.unipr.it::13a60847-147e-4cdb-9181-4f967ac38aa1" providerId="AD" clId="Web-{B787F934-10AD-46A2-9D5A-C77778C85340}" dt="2023-03-04T15:04:49.907" v="27" actId="20577"/>
          <ac:spMkLst>
            <pc:docMk/>
            <pc:sldMk cId="2510484685" sldId="262"/>
            <ac:spMk id="2" creationId="{335B4681-2C3F-786D-9646-8B187341B98B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4:59.173" v="28" actId="20577"/>
        <pc:sldMkLst>
          <pc:docMk/>
          <pc:sldMk cId="1620049631" sldId="263"/>
        </pc:sldMkLst>
        <pc:spChg chg="mod">
          <ac:chgData name="Jacopo PEDRONI" userId="S::jacopo.pedroni@studenti.unipr.it::13a60847-147e-4cdb-9181-4f967ac38aa1" providerId="AD" clId="Web-{B787F934-10AD-46A2-9D5A-C77778C85340}" dt="2023-03-04T15:04:59.173" v="28" actId="20577"/>
          <ac:spMkLst>
            <pc:docMk/>
            <pc:sldMk cId="1620049631" sldId="263"/>
            <ac:spMk id="2" creationId="{99AD53D6-818B-FF04-C17B-05D6E826DF0A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5:11.314" v="29" actId="20577"/>
        <pc:sldMkLst>
          <pc:docMk/>
          <pc:sldMk cId="473848117" sldId="264"/>
        </pc:sldMkLst>
        <pc:spChg chg="mod">
          <ac:chgData name="Jacopo PEDRONI" userId="S::jacopo.pedroni@studenti.unipr.it::13a60847-147e-4cdb-9181-4f967ac38aa1" providerId="AD" clId="Web-{B787F934-10AD-46A2-9D5A-C77778C85340}" dt="2023-03-04T15:05:11.314" v="29" actId="20577"/>
          <ac:spMkLst>
            <pc:docMk/>
            <pc:sldMk cId="473848117" sldId="264"/>
            <ac:spMk id="2" creationId="{19481F29-508B-7882-EB1E-2AEF0376161F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5:22.330" v="30" actId="20577"/>
        <pc:sldMkLst>
          <pc:docMk/>
          <pc:sldMk cId="3046500605" sldId="265"/>
        </pc:sldMkLst>
        <pc:spChg chg="mod">
          <ac:chgData name="Jacopo PEDRONI" userId="S::jacopo.pedroni@studenti.unipr.it::13a60847-147e-4cdb-9181-4f967ac38aa1" providerId="AD" clId="Web-{B787F934-10AD-46A2-9D5A-C77778C85340}" dt="2023-03-04T15:05:22.330" v="30" actId="20577"/>
          <ac:spMkLst>
            <pc:docMk/>
            <pc:sldMk cId="3046500605" sldId="265"/>
            <ac:spMk id="2" creationId="{C748791D-DA41-DE80-557E-4854BCB3FE5E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5:27.049" v="31" actId="20577"/>
        <pc:sldMkLst>
          <pc:docMk/>
          <pc:sldMk cId="3614388563" sldId="266"/>
        </pc:sldMkLst>
        <pc:spChg chg="mod">
          <ac:chgData name="Jacopo PEDRONI" userId="S::jacopo.pedroni@studenti.unipr.it::13a60847-147e-4cdb-9181-4f967ac38aa1" providerId="AD" clId="Web-{B787F934-10AD-46A2-9D5A-C77778C85340}" dt="2023-03-04T15:05:27.049" v="31" actId="20577"/>
          <ac:spMkLst>
            <pc:docMk/>
            <pc:sldMk cId="3614388563" sldId="266"/>
            <ac:spMk id="2" creationId="{12A067F8-BA68-F4D2-6BE7-D5E6E834A6FC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5:35.331" v="32" actId="20577"/>
        <pc:sldMkLst>
          <pc:docMk/>
          <pc:sldMk cId="3222955407" sldId="267"/>
        </pc:sldMkLst>
        <pc:spChg chg="mod">
          <ac:chgData name="Jacopo PEDRONI" userId="S::jacopo.pedroni@studenti.unipr.it::13a60847-147e-4cdb-9181-4f967ac38aa1" providerId="AD" clId="Web-{B787F934-10AD-46A2-9D5A-C77778C85340}" dt="2023-03-04T15:05:35.331" v="32" actId="20577"/>
          <ac:spMkLst>
            <pc:docMk/>
            <pc:sldMk cId="3222955407" sldId="267"/>
            <ac:spMk id="2" creationId="{D486E9E4-A038-29D9-845B-7240DA542543}"/>
          </ac:spMkLst>
        </pc:spChg>
      </pc:sldChg>
      <pc:sldChg chg="modSp">
        <pc:chgData name="Jacopo PEDRONI" userId="S::jacopo.pedroni@studenti.unipr.it::13a60847-147e-4cdb-9181-4f967ac38aa1" providerId="AD" clId="Web-{B787F934-10AD-46A2-9D5A-C77778C85340}" dt="2023-03-04T15:05:43.065" v="33" actId="20577"/>
        <pc:sldMkLst>
          <pc:docMk/>
          <pc:sldMk cId="3979820314" sldId="268"/>
        </pc:sldMkLst>
        <pc:spChg chg="mod">
          <ac:chgData name="Jacopo PEDRONI" userId="S::jacopo.pedroni@studenti.unipr.it::13a60847-147e-4cdb-9181-4f967ac38aa1" providerId="AD" clId="Web-{B787F934-10AD-46A2-9D5A-C77778C85340}" dt="2023-03-04T15:05:43.065" v="33" actId="20577"/>
          <ac:spMkLst>
            <pc:docMk/>
            <pc:sldMk cId="3979820314" sldId="268"/>
            <ac:spMk id="2" creationId="{E91267C9-4205-A093-60A8-6A4DA512D268}"/>
          </ac:spMkLst>
        </pc:spChg>
      </pc:sldChg>
      <pc:sldChg chg="modSp new">
        <pc:chgData name="Jacopo PEDRONI" userId="S::jacopo.pedroni@studenti.unipr.it::13a60847-147e-4cdb-9181-4f967ac38aa1" providerId="AD" clId="Web-{B787F934-10AD-46A2-9D5A-C77778C85340}" dt="2023-03-04T15:06:14.832" v="36" actId="20577"/>
        <pc:sldMkLst>
          <pc:docMk/>
          <pc:sldMk cId="596462869" sldId="269"/>
        </pc:sldMkLst>
        <pc:spChg chg="mod">
          <ac:chgData name="Jacopo PEDRONI" userId="S::jacopo.pedroni@studenti.unipr.it::13a60847-147e-4cdb-9181-4f967ac38aa1" providerId="AD" clId="Web-{B787F934-10AD-46A2-9D5A-C77778C85340}" dt="2023-03-04T15:05:58.706" v="34" actId="20577"/>
          <ac:spMkLst>
            <pc:docMk/>
            <pc:sldMk cId="596462869" sldId="269"/>
            <ac:spMk id="2" creationId="{4C2EC18D-008C-8AD3-4858-0DBAB7705894}"/>
          </ac:spMkLst>
        </pc:spChg>
        <pc:spChg chg="mod">
          <ac:chgData name="Jacopo PEDRONI" userId="S::jacopo.pedroni@studenti.unipr.it::13a60847-147e-4cdb-9181-4f967ac38aa1" providerId="AD" clId="Web-{B787F934-10AD-46A2-9D5A-C77778C85340}" dt="2023-03-04T15:06:14.832" v="36" actId="20577"/>
          <ac:spMkLst>
            <pc:docMk/>
            <pc:sldMk cId="596462869" sldId="269"/>
            <ac:spMk id="3" creationId="{1165FA7C-7E8A-D442-87F5-26AE02DE4024}"/>
          </ac:spMkLst>
        </pc:spChg>
      </pc:sldChg>
    </pc:docChg>
  </pc:docChgLst>
  <pc:docChgLst>
    <pc:chgData name="Giacomo NASUTI" userId="c2fb81ce-894c-4b58-a3a5-53488c496c85" providerId="ADAL" clId="{C1C31FAB-50E4-4715-ACA0-1D23C2025534}"/>
    <pc:docChg chg="undo redo custSel addSld modSld sldOrd">
      <pc:chgData name="Giacomo NASUTI" userId="c2fb81ce-894c-4b58-a3a5-53488c496c85" providerId="ADAL" clId="{C1C31FAB-50E4-4715-ACA0-1D23C2025534}" dt="2023-03-09T13:24:28.578" v="5375" actId="1076"/>
      <pc:docMkLst>
        <pc:docMk/>
      </pc:docMkLst>
      <pc:sldChg chg="modTransition">
        <pc:chgData name="Giacomo NASUTI" userId="c2fb81ce-894c-4b58-a3a5-53488c496c85" providerId="ADAL" clId="{C1C31FAB-50E4-4715-ACA0-1D23C2025534}" dt="2023-03-09T11:12:42.470" v="4351"/>
        <pc:sldMkLst>
          <pc:docMk/>
          <pc:sldMk cId="3962583941" sldId="256"/>
        </pc:sldMkLst>
      </pc:sldChg>
      <pc:sldChg chg="modTransition">
        <pc:chgData name="Giacomo NASUTI" userId="c2fb81ce-894c-4b58-a3a5-53488c496c85" providerId="ADAL" clId="{C1C31FAB-50E4-4715-ACA0-1D23C2025534}" dt="2023-03-09T11:12:56.470" v="4352"/>
        <pc:sldMkLst>
          <pc:docMk/>
          <pc:sldMk cId="3591007975" sldId="257"/>
        </pc:sldMkLst>
      </pc:sldChg>
      <pc:sldChg chg="modTransition">
        <pc:chgData name="Giacomo NASUTI" userId="c2fb81ce-894c-4b58-a3a5-53488c496c85" providerId="ADAL" clId="{C1C31FAB-50E4-4715-ACA0-1D23C2025534}" dt="2023-03-09T11:13:04.993" v="4353"/>
        <pc:sldMkLst>
          <pc:docMk/>
          <pc:sldMk cId="4225319822" sldId="258"/>
        </pc:sldMkLst>
      </pc:sldChg>
      <pc:sldChg chg="modTransition">
        <pc:chgData name="Giacomo NASUTI" userId="c2fb81ce-894c-4b58-a3a5-53488c496c85" providerId="ADAL" clId="{C1C31FAB-50E4-4715-ACA0-1D23C2025534}" dt="2023-03-09T11:13:11.322" v="4354"/>
        <pc:sldMkLst>
          <pc:docMk/>
          <pc:sldMk cId="4087528039" sldId="259"/>
        </pc:sldMkLst>
      </pc:sldChg>
      <pc:sldChg chg="modTransition">
        <pc:chgData name="Giacomo NASUTI" userId="c2fb81ce-894c-4b58-a3a5-53488c496c85" providerId="ADAL" clId="{C1C31FAB-50E4-4715-ACA0-1D23C2025534}" dt="2023-03-09T11:13:14.908" v="4355"/>
        <pc:sldMkLst>
          <pc:docMk/>
          <pc:sldMk cId="2293854593" sldId="260"/>
        </pc:sldMkLst>
      </pc:sldChg>
      <pc:sldChg chg="modTransition">
        <pc:chgData name="Giacomo NASUTI" userId="c2fb81ce-894c-4b58-a3a5-53488c496c85" providerId="ADAL" clId="{C1C31FAB-50E4-4715-ACA0-1D23C2025534}" dt="2023-03-09T11:13:28.389" v="4356"/>
        <pc:sldMkLst>
          <pc:docMk/>
          <pc:sldMk cId="1325679562" sldId="261"/>
        </pc:sldMkLst>
      </pc:sldChg>
      <pc:sldChg chg="modTransition">
        <pc:chgData name="Giacomo NASUTI" userId="c2fb81ce-894c-4b58-a3a5-53488c496c85" providerId="ADAL" clId="{C1C31FAB-50E4-4715-ACA0-1D23C2025534}" dt="2023-03-09T11:13:32.588" v="4357"/>
        <pc:sldMkLst>
          <pc:docMk/>
          <pc:sldMk cId="2510484685" sldId="262"/>
        </pc:sldMkLst>
      </pc:sldChg>
      <pc:sldChg chg="modTransition">
        <pc:chgData name="Giacomo NASUTI" userId="c2fb81ce-894c-4b58-a3a5-53488c496c85" providerId="ADAL" clId="{C1C31FAB-50E4-4715-ACA0-1D23C2025534}" dt="2023-03-09T11:13:49.646" v="4359"/>
        <pc:sldMkLst>
          <pc:docMk/>
          <pc:sldMk cId="1620049631" sldId="263"/>
        </pc:sldMkLst>
      </pc:sldChg>
      <pc:sldChg chg="modTransition">
        <pc:chgData name="Giacomo NASUTI" userId="c2fb81ce-894c-4b58-a3a5-53488c496c85" providerId="ADAL" clId="{C1C31FAB-50E4-4715-ACA0-1D23C2025534}" dt="2023-03-09T11:13:54.773" v="4360"/>
        <pc:sldMkLst>
          <pc:docMk/>
          <pc:sldMk cId="473848117" sldId="264"/>
        </pc:sldMkLst>
      </pc:sldChg>
      <pc:sldChg chg="modTransition">
        <pc:chgData name="Giacomo NASUTI" userId="c2fb81ce-894c-4b58-a3a5-53488c496c85" providerId="ADAL" clId="{C1C31FAB-50E4-4715-ACA0-1D23C2025534}" dt="2023-03-09T11:13:59.319" v="4361"/>
        <pc:sldMkLst>
          <pc:docMk/>
          <pc:sldMk cId="3046500605" sldId="265"/>
        </pc:sldMkLst>
      </pc:sldChg>
      <pc:sldChg chg="ord modTransition">
        <pc:chgData name="Giacomo NASUTI" userId="c2fb81ce-894c-4b58-a3a5-53488c496c85" providerId="ADAL" clId="{C1C31FAB-50E4-4715-ACA0-1D23C2025534}" dt="2023-03-09T11:14:11.924" v="4362"/>
        <pc:sldMkLst>
          <pc:docMk/>
          <pc:sldMk cId="3614388563" sldId="266"/>
        </pc:sldMkLst>
      </pc:sldChg>
      <pc:sldChg chg="modTransition">
        <pc:chgData name="Giacomo NASUTI" userId="c2fb81ce-894c-4b58-a3a5-53488c496c85" providerId="ADAL" clId="{C1C31FAB-50E4-4715-ACA0-1D23C2025534}" dt="2023-03-09T11:14:15.720" v="4363"/>
        <pc:sldMkLst>
          <pc:docMk/>
          <pc:sldMk cId="3222955407" sldId="267"/>
        </pc:sldMkLst>
      </pc:sldChg>
      <pc:sldChg chg="modTransition">
        <pc:chgData name="Giacomo NASUTI" userId="c2fb81ce-894c-4b58-a3a5-53488c496c85" providerId="ADAL" clId="{C1C31FAB-50E4-4715-ACA0-1D23C2025534}" dt="2023-03-09T11:14:20.384" v="4364"/>
        <pc:sldMkLst>
          <pc:docMk/>
          <pc:sldMk cId="3979820314" sldId="268"/>
        </pc:sldMkLst>
      </pc:sldChg>
      <pc:sldChg chg="modTransition">
        <pc:chgData name="Giacomo NASUTI" userId="c2fb81ce-894c-4b58-a3a5-53488c496c85" providerId="ADAL" clId="{C1C31FAB-50E4-4715-ACA0-1D23C2025534}" dt="2023-03-09T11:14:54.877" v="4365"/>
        <pc:sldMkLst>
          <pc:docMk/>
          <pc:sldMk cId="596462869" sldId="269"/>
        </pc:sldMkLst>
      </pc:sldChg>
      <pc:sldChg chg="modTransition">
        <pc:chgData name="Giacomo NASUTI" userId="c2fb81ce-894c-4b58-a3a5-53488c496c85" providerId="ADAL" clId="{C1C31FAB-50E4-4715-ACA0-1D23C2025534}" dt="2023-03-09T11:15:05.521" v="4366"/>
        <pc:sldMkLst>
          <pc:docMk/>
          <pc:sldMk cId="355825889" sldId="270"/>
        </pc:sldMkLst>
      </pc:sldChg>
      <pc:sldChg chg="ord modTransition">
        <pc:chgData name="Giacomo NASUTI" userId="c2fb81ce-894c-4b58-a3a5-53488c496c85" providerId="ADAL" clId="{C1C31FAB-50E4-4715-ACA0-1D23C2025534}" dt="2023-03-09T11:15:09.731" v="4367"/>
        <pc:sldMkLst>
          <pc:docMk/>
          <pc:sldMk cId="3312305303" sldId="271"/>
        </pc:sldMkLst>
      </pc:sldChg>
      <pc:sldChg chg="addSp delSp modSp new mod modTransition addAnim delAnim modAnim">
        <pc:chgData name="Giacomo NASUTI" userId="c2fb81ce-894c-4b58-a3a5-53488c496c85" providerId="ADAL" clId="{C1C31FAB-50E4-4715-ACA0-1D23C2025534}" dt="2023-03-09T11:15:21.614" v="4368"/>
        <pc:sldMkLst>
          <pc:docMk/>
          <pc:sldMk cId="3305577829" sldId="272"/>
        </pc:sldMkLst>
        <pc:spChg chg="mod">
          <ac:chgData name="Giacomo NASUTI" userId="c2fb81ce-894c-4b58-a3a5-53488c496c85" providerId="ADAL" clId="{C1C31FAB-50E4-4715-ACA0-1D23C2025534}" dt="2023-03-06T14:40:50.153" v="32" actId="20577"/>
          <ac:spMkLst>
            <pc:docMk/>
            <pc:sldMk cId="3305577829" sldId="272"/>
            <ac:spMk id="2" creationId="{CE1F28BA-E8D2-B5C1-C1B3-C19AB45681DB}"/>
          </ac:spMkLst>
        </pc:spChg>
        <pc:spChg chg="del mod">
          <ac:chgData name="Giacomo NASUTI" userId="c2fb81ce-894c-4b58-a3a5-53488c496c85" providerId="ADAL" clId="{C1C31FAB-50E4-4715-ACA0-1D23C2025534}" dt="2023-03-06T14:41:11.828" v="34"/>
          <ac:spMkLst>
            <pc:docMk/>
            <pc:sldMk cId="3305577829" sldId="272"/>
            <ac:spMk id="3" creationId="{3E8A097F-D9CE-DAD9-D3D3-55C688BF2A08}"/>
          </ac:spMkLst>
        </pc:spChg>
        <pc:spChg chg="add mod">
          <ac:chgData name="Giacomo NASUTI" userId="c2fb81ce-894c-4b58-a3a5-53488c496c85" providerId="ADAL" clId="{C1C31FAB-50E4-4715-ACA0-1D23C2025534}" dt="2023-03-07T17:27:12.083" v="392" actId="1076"/>
          <ac:spMkLst>
            <pc:docMk/>
            <pc:sldMk cId="3305577829" sldId="272"/>
            <ac:spMk id="5" creationId="{15C31423-88FD-9FB2-AAF1-EABC45472E59}"/>
          </ac:spMkLst>
        </pc:spChg>
        <pc:spChg chg="add del mod">
          <ac:chgData name="Giacomo NASUTI" userId="c2fb81ce-894c-4b58-a3a5-53488c496c85" providerId="ADAL" clId="{C1C31FAB-50E4-4715-ACA0-1D23C2025534}" dt="2023-03-08T20:14:06.744" v="4199" actId="478"/>
          <ac:spMkLst>
            <pc:docMk/>
            <pc:sldMk cId="3305577829" sldId="272"/>
            <ac:spMk id="6" creationId="{E79D0415-1939-C902-734C-778647D9C42D}"/>
          </ac:spMkLst>
        </pc:spChg>
        <pc:spChg chg="add mod">
          <ac:chgData name="Giacomo NASUTI" userId="c2fb81ce-894c-4b58-a3a5-53488c496c85" providerId="ADAL" clId="{C1C31FAB-50E4-4715-ACA0-1D23C2025534}" dt="2023-03-07T17:29:30.946" v="394" actId="1076"/>
          <ac:spMkLst>
            <pc:docMk/>
            <pc:sldMk cId="3305577829" sldId="272"/>
            <ac:spMk id="7" creationId="{C076FCF9-33C4-641A-7E07-A19C8C3BC653}"/>
          </ac:spMkLst>
        </pc:spChg>
        <pc:spChg chg="add del mod">
          <ac:chgData name="Giacomo NASUTI" userId="c2fb81ce-894c-4b58-a3a5-53488c496c85" providerId="ADAL" clId="{C1C31FAB-50E4-4715-ACA0-1D23C2025534}" dt="2023-03-07T17:18:13.168" v="153" actId="478"/>
          <ac:spMkLst>
            <pc:docMk/>
            <pc:sldMk cId="3305577829" sldId="272"/>
            <ac:spMk id="8" creationId="{D116D3D2-691F-C3A0-5226-6BE84B1DBC62}"/>
          </ac:spMkLst>
        </pc:spChg>
        <pc:spChg chg="add del mod">
          <ac:chgData name="Giacomo NASUTI" userId="c2fb81ce-894c-4b58-a3a5-53488c496c85" providerId="ADAL" clId="{C1C31FAB-50E4-4715-ACA0-1D23C2025534}" dt="2023-03-08T20:14:13.901" v="4202" actId="478"/>
          <ac:spMkLst>
            <pc:docMk/>
            <pc:sldMk cId="3305577829" sldId="272"/>
            <ac:spMk id="9" creationId="{C0583E65-D199-1490-94E9-2BE2685ABE72}"/>
          </ac:spMkLst>
        </pc:spChg>
        <pc:spChg chg="add mod">
          <ac:chgData name="Giacomo NASUTI" userId="c2fb81ce-894c-4b58-a3a5-53488c496c85" providerId="ADAL" clId="{C1C31FAB-50E4-4715-ACA0-1D23C2025534}" dt="2023-03-07T17:29:30.946" v="394" actId="1076"/>
          <ac:spMkLst>
            <pc:docMk/>
            <pc:sldMk cId="3305577829" sldId="272"/>
            <ac:spMk id="22" creationId="{DA3A5FA2-A7C3-EB8D-4CB9-A965DA763B09}"/>
          </ac:spMkLst>
        </pc:spChg>
        <pc:spChg chg="add del mod">
          <ac:chgData name="Giacomo NASUTI" userId="c2fb81ce-894c-4b58-a3a5-53488c496c85" providerId="ADAL" clId="{C1C31FAB-50E4-4715-ACA0-1D23C2025534}" dt="2023-03-07T17:25:02.205" v="216"/>
          <ac:spMkLst>
            <pc:docMk/>
            <pc:sldMk cId="3305577829" sldId="272"/>
            <ac:spMk id="36" creationId="{4895F45B-3B5D-A129-A6B0-2B56E359BCDB}"/>
          </ac:spMkLst>
        </pc:spChg>
        <pc:spChg chg="add mod">
          <ac:chgData name="Giacomo NASUTI" userId="c2fb81ce-894c-4b58-a3a5-53488c496c85" providerId="ADAL" clId="{C1C31FAB-50E4-4715-ACA0-1D23C2025534}" dt="2023-03-07T17:32:48.273" v="440" actId="14100"/>
          <ac:spMkLst>
            <pc:docMk/>
            <pc:sldMk cId="3305577829" sldId="272"/>
            <ac:spMk id="37" creationId="{70A3C263-6FC3-29DC-DBA6-A3E13D799EF2}"/>
          </ac:spMkLst>
        </pc:spChg>
        <pc:spChg chg="add mod">
          <ac:chgData name="Giacomo NASUTI" userId="c2fb81ce-894c-4b58-a3a5-53488c496c85" providerId="ADAL" clId="{C1C31FAB-50E4-4715-ACA0-1D23C2025534}" dt="2023-03-07T17:31:00.184" v="432" actId="20577"/>
          <ac:spMkLst>
            <pc:docMk/>
            <pc:sldMk cId="3305577829" sldId="272"/>
            <ac:spMk id="38" creationId="{AF045854-7330-FAE0-5C96-0D2C5032FF51}"/>
          </ac:spMkLst>
        </pc:spChg>
        <pc:spChg chg="add mod">
          <ac:chgData name="Giacomo NASUTI" userId="c2fb81ce-894c-4b58-a3a5-53488c496c85" providerId="ADAL" clId="{C1C31FAB-50E4-4715-ACA0-1D23C2025534}" dt="2023-03-07T17:31:30.972" v="435" actId="1076"/>
          <ac:spMkLst>
            <pc:docMk/>
            <pc:sldMk cId="3305577829" sldId="272"/>
            <ac:spMk id="39" creationId="{49BEBDA5-8D00-E3C3-2958-9322F557B13F}"/>
          </ac:spMkLst>
        </pc:spChg>
        <pc:spChg chg="add mod">
          <ac:chgData name="Giacomo NASUTI" userId="c2fb81ce-894c-4b58-a3a5-53488c496c85" providerId="ADAL" clId="{C1C31FAB-50E4-4715-ACA0-1D23C2025534}" dt="2023-03-07T17:33:24.663" v="442" actId="1076"/>
          <ac:spMkLst>
            <pc:docMk/>
            <pc:sldMk cId="3305577829" sldId="272"/>
            <ac:spMk id="40" creationId="{9FCDD4AC-FED1-17F0-D72B-85276FFAF7AE}"/>
          </ac:spMkLst>
        </pc:spChg>
        <pc:spChg chg="add del mod">
          <ac:chgData name="Giacomo NASUTI" userId="c2fb81ce-894c-4b58-a3a5-53488c496c85" providerId="ADAL" clId="{C1C31FAB-50E4-4715-ACA0-1D23C2025534}" dt="2023-03-07T17:33:50.963" v="447"/>
          <ac:spMkLst>
            <pc:docMk/>
            <pc:sldMk cId="3305577829" sldId="272"/>
            <ac:spMk id="53" creationId="{0CB0E27E-A8C8-1B92-4DC7-5E94DD1F76DB}"/>
          </ac:spMkLst>
        </pc:spChg>
        <pc:spChg chg="add mod">
          <ac:chgData name="Giacomo NASUTI" userId="c2fb81ce-894c-4b58-a3a5-53488c496c85" providerId="ADAL" clId="{C1C31FAB-50E4-4715-ACA0-1D23C2025534}" dt="2023-03-08T20:17:13.067" v="4226" actId="1076"/>
          <ac:spMkLst>
            <pc:docMk/>
            <pc:sldMk cId="3305577829" sldId="272"/>
            <ac:spMk id="53" creationId="{2EB0EBCB-F388-41DD-7563-70EF8105BF57}"/>
          </ac:spMkLst>
        </pc:spChg>
        <pc:spChg chg="add del mod">
          <ac:chgData name="Giacomo NASUTI" userId="c2fb81ce-894c-4b58-a3a5-53488c496c85" providerId="ADAL" clId="{C1C31FAB-50E4-4715-ACA0-1D23C2025534}" dt="2023-03-07T17:33:50.932" v="445" actId="21"/>
          <ac:spMkLst>
            <pc:docMk/>
            <pc:sldMk cId="3305577829" sldId="272"/>
            <ac:spMk id="54" creationId="{BB978551-C6E7-E943-E7BC-BD07000BFD6E}"/>
          </ac:spMkLst>
        </pc:spChg>
        <pc:spChg chg="add del mod">
          <ac:chgData name="Giacomo NASUTI" userId="c2fb81ce-894c-4b58-a3a5-53488c496c85" providerId="ADAL" clId="{C1C31FAB-50E4-4715-ACA0-1D23C2025534}" dt="2023-03-08T20:14:26.626" v="4207" actId="478"/>
          <ac:spMkLst>
            <pc:docMk/>
            <pc:sldMk cId="3305577829" sldId="272"/>
            <ac:spMk id="55" creationId="{3C7798A4-CF6F-B28A-4CE1-79C50B488A57}"/>
          </ac:spMkLst>
        </pc:spChg>
        <pc:spChg chg="add del mod">
          <ac:chgData name="Giacomo NASUTI" userId="c2fb81ce-894c-4b58-a3a5-53488c496c85" providerId="ADAL" clId="{C1C31FAB-50E4-4715-ACA0-1D23C2025534}" dt="2023-03-08T20:13:42.809" v="4192" actId="478"/>
          <ac:spMkLst>
            <pc:docMk/>
            <pc:sldMk cId="3305577829" sldId="272"/>
            <ac:spMk id="56" creationId="{C94A5842-888C-9652-E79A-D7D54703E1EC}"/>
          </ac:spMkLst>
        </pc:spChg>
        <pc:spChg chg="add del mod">
          <ac:chgData name="Giacomo NASUTI" userId="c2fb81ce-894c-4b58-a3a5-53488c496c85" providerId="ADAL" clId="{C1C31FAB-50E4-4715-ACA0-1D23C2025534}" dt="2023-03-08T20:16:02.047" v="4220" actId="478"/>
          <ac:spMkLst>
            <pc:docMk/>
            <pc:sldMk cId="3305577829" sldId="272"/>
            <ac:spMk id="57" creationId="{CF2F5371-012A-C108-A07A-F5D2F6B82E0B}"/>
          </ac:spMkLst>
        </pc:spChg>
        <pc:spChg chg="add del mod">
          <ac:chgData name="Giacomo NASUTI" userId="c2fb81ce-894c-4b58-a3a5-53488c496c85" providerId="ADAL" clId="{C1C31FAB-50E4-4715-ACA0-1D23C2025534}" dt="2023-03-08T20:16:02.047" v="4222"/>
          <ac:spMkLst>
            <pc:docMk/>
            <pc:sldMk cId="3305577829" sldId="272"/>
            <ac:spMk id="58" creationId="{9C468F6B-6213-3EAB-DA87-E72C07A869B1}"/>
          </ac:spMkLst>
        </pc:spChg>
        <pc:spChg chg="add del mod">
          <ac:chgData name="Giacomo NASUTI" userId="c2fb81ce-894c-4b58-a3a5-53488c496c85" providerId="ADAL" clId="{C1C31FAB-50E4-4715-ACA0-1D23C2025534}" dt="2023-03-07T17:34:42.882" v="451" actId="478"/>
          <ac:spMkLst>
            <pc:docMk/>
            <pc:sldMk cId="3305577829" sldId="272"/>
            <ac:spMk id="67" creationId="{DC47CA43-6B01-5F35-77FA-E8B649A13C51}"/>
          </ac:spMkLst>
        </pc:spChg>
        <pc:spChg chg="add mod">
          <ac:chgData name="Giacomo NASUTI" userId="c2fb81ce-894c-4b58-a3a5-53488c496c85" providerId="ADAL" clId="{C1C31FAB-50E4-4715-ACA0-1D23C2025534}" dt="2023-03-07T17:34:58.581" v="454" actId="1076"/>
          <ac:spMkLst>
            <pc:docMk/>
            <pc:sldMk cId="3305577829" sldId="272"/>
            <ac:spMk id="68" creationId="{E4F8F5C5-12B6-7EE7-B317-F3466E343953}"/>
          </ac:spMkLst>
        </pc:spChg>
        <pc:spChg chg="add mod">
          <ac:chgData name="Giacomo NASUTI" userId="c2fb81ce-894c-4b58-a3a5-53488c496c85" providerId="ADAL" clId="{C1C31FAB-50E4-4715-ACA0-1D23C2025534}" dt="2023-03-07T17:35:23.217" v="458" actId="1076"/>
          <ac:spMkLst>
            <pc:docMk/>
            <pc:sldMk cId="3305577829" sldId="272"/>
            <ac:spMk id="69" creationId="{83C5BD6B-E77E-FE6A-AA48-C98A429992AD}"/>
          </ac:spMkLst>
        </pc:spChg>
        <pc:spChg chg="add mod">
          <ac:chgData name="Giacomo NASUTI" userId="c2fb81ce-894c-4b58-a3a5-53488c496c85" providerId="ADAL" clId="{C1C31FAB-50E4-4715-ACA0-1D23C2025534}" dt="2023-03-07T21:16:47.423" v="1339" actId="20577"/>
          <ac:spMkLst>
            <pc:docMk/>
            <pc:sldMk cId="3305577829" sldId="272"/>
            <ac:spMk id="77" creationId="{3A5E858F-75E3-3B9B-237C-163118CB1613}"/>
          </ac:spMkLst>
        </pc:spChg>
        <pc:spChg chg="add mod">
          <ac:chgData name="Giacomo NASUTI" userId="c2fb81ce-894c-4b58-a3a5-53488c496c85" providerId="ADAL" clId="{C1C31FAB-50E4-4715-ACA0-1D23C2025534}" dt="2023-03-07T17:59:25.170" v="691" actId="692"/>
          <ac:spMkLst>
            <pc:docMk/>
            <pc:sldMk cId="3305577829" sldId="272"/>
            <ac:spMk id="80" creationId="{4EEAEC12-6D1F-70E1-BF5E-557EC771C165}"/>
          </ac:spMkLst>
        </pc:spChg>
        <pc:spChg chg="add mod">
          <ac:chgData name="Giacomo NASUTI" userId="c2fb81ce-894c-4b58-a3a5-53488c496c85" providerId="ADAL" clId="{C1C31FAB-50E4-4715-ACA0-1D23C2025534}" dt="2023-03-07T18:03:29.038" v="790" actId="404"/>
          <ac:spMkLst>
            <pc:docMk/>
            <pc:sldMk cId="3305577829" sldId="272"/>
            <ac:spMk id="85" creationId="{2B146B0F-CB5F-51DB-1DB5-8C17B4EB510F}"/>
          </ac:spMkLst>
        </pc:spChg>
        <pc:spChg chg="add del mod">
          <ac:chgData name="Giacomo NASUTI" userId="c2fb81ce-894c-4b58-a3a5-53488c496c85" providerId="ADAL" clId="{C1C31FAB-50E4-4715-ACA0-1D23C2025534}" dt="2023-03-08T20:14:21" v="4205" actId="478"/>
          <ac:spMkLst>
            <pc:docMk/>
            <pc:sldMk cId="3305577829" sldId="272"/>
            <ac:spMk id="88" creationId="{AF22CE80-61B1-7C2C-B00C-0E80BEA76D45}"/>
          </ac:spMkLst>
        </pc:spChg>
        <pc:spChg chg="add del mod">
          <ac:chgData name="Giacomo NASUTI" userId="c2fb81ce-894c-4b58-a3a5-53488c496c85" providerId="ADAL" clId="{C1C31FAB-50E4-4715-ACA0-1D23C2025534}" dt="2023-03-07T18:21:53.105" v="799" actId="478"/>
          <ac:spMkLst>
            <pc:docMk/>
            <pc:sldMk cId="3305577829" sldId="272"/>
            <ac:spMk id="89" creationId="{54857033-A9C0-F1BF-4E26-5C2A54DFC492}"/>
          </ac:spMkLst>
        </pc:spChg>
        <pc:spChg chg="add del mod">
          <ac:chgData name="Giacomo NASUTI" userId="c2fb81ce-894c-4b58-a3a5-53488c496c85" providerId="ADAL" clId="{C1C31FAB-50E4-4715-ACA0-1D23C2025534}" dt="2023-03-08T20:13:29.597" v="4187" actId="1076"/>
          <ac:spMkLst>
            <pc:docMk/>
            <pc:sldMk cId="3305577829" sldId="272"/>
            <ac:spMk id="94" creationId="{599367F1-1D0C-20C2-85B7-C4C6B74AF9FB}"/>
          </ac:spMkLst>
        </pc:spChg>
        <pc:spChg chg="add mod">
          <ac:chgData name="Giacomo NASUTI" userId="c2fb81ce-894c-4b58-a3a5-53488c496c85" providerId="ADAL" clId="{C1C31FAB-50E4-4715-ACA0-1D23C2025534}" dt="2023-03-07T20:50:42.863" v="1092" actId="14100"/>
          <ac:spMkLst>
            <pc:docMk/>
            <pc:sldMk cId="3305577829" sldId="272"/>
            <ac:spMk id="97" creationId="{DD3E2A49-81BD-AD0E-9692-9A721EA9C9D3}"/>
          </ac:spMkLst>
        </pc:spChg>
        <pc:spChg chg="add del mod">
          <ac:chgData name="Giacomo NASUTI" userId="c2fb81ce-894c-4b58-a3a5-53488c496c85" providerId="ADAL" clId="{C1C31FAB-50E4-4715-ACA0-1D23C2025534}" dt="2023-03-07T21:04:09.682" v="1097" actId="478"/>
          <ac:spMkLst>
            <pc:docMk/>
            <pc:sldMk cId="3305577829" sldId="272"/>
            <ac:spMk id="98" creationId="{6BC146BF-EC95-B3E7-EF54-072E6B8A4EE1}"/>
          </ac:spMkLst>
        </pc:spChg>
        <pc:spChg chg="add del mod">
          <ac:chgData name="Giacomo NASUTI" userId="c2fb81ce-894c-4b58-a3a5-53488c496c85" providerId="ADAL" clId="{C1C31FAB-50E4-4715-ACA0-1D23C2025534}" dt="2023-03-08T20:15:48.954" v="4217"/>
          <ac:spMkLst>
            <pc:docMk/>
            <pc:sldMk cId="3305577829" sldId="272"/>
            <ac:spMk id="100" creationId="{AA5D68C6-C7E0-7C72-A9C9-4FE8798D4854}"/>
          </ac:spMkLst>
        </pc:spChg>
        <pc:graphicFrameChg chg="add mod modGraphic">
          <ac:chgData name="Giacomo NASUTI" userId="c2fb81ce-894c-4b58-a3a5-53488c496c85" providerId="ADAL" clId="{C1C31FAB-50E4-4715-ACA0-1D23C2025534}" dt="2023-03-07T17:27:16.717" v="393" actId="1076"/>
          <ac:graphicFrameMkLst>
            <pc:docMk/>
            <pc:sldMk cId="3305577829" sldId="272"/>
            <ac:graphicFrameMk id="4" creationId="{1CDA0679-7129-9A69-E409-5968B8B25E9D}"/>
          </ac:graphicFrameMkLst>
        </pc:graphicFrameChg>
        <pc:graphicFrameChg chg="add del mod modGraphic">
          <ac:chgData name="Giacomo NASUTI" userId="c2fb81ce-894c-4b58-a3a5-53488c496c85" providerId="ADAL" clId="{C1C31FAB-50E4-4715-ACA0-1D23C2025534}" dt="2023-03-06T14:43:33.843" v="76" actId="478"/>
          <ac:graphicFrameMkLst>
            <pc:docMk/>
            <pc:sldMk cId="3305577829" sldId="272"/>
            <ac:graphicFrameMk id="6" creationId="{36F0E1DC-FDC6-AA15-A92B-F105465FD193}"/>
          </ac:graphicFrameMkLst>
        </pc:graphicFrameChg>
        <pc:graphicFrameChg chg="add mod">
          <ac:chgData name="Giacomo NASUTI" userId="c2fb81ce-894c-4b58-a3a5-53488c496c85" providerId="ADAL" clId="{C1C31FAB-50E4-4715-ACA0-1D23C2025534}" dt="2023-03-07T21:04:25.423" v="1098"/>
          <ac:graphicFrameMkLst>
            <pc:docMk/>
            <pc:sldMk cId="3305577829" sldId="272"/>
            <ac:graphicFrameMk id="99" creationId="{8A8EFA25-30EE-7C0E-CFFA-F6BDB8D579B5}"/>
          </ac:graphicFrameMkLst>
        </pc:graphicFrameChg>
        <pc:picChg chg="add del mod ord">
          <ac:chgData name="Giacomo NASUTI" userId="c2fb81ce-894c-4b58-a3a5-53488c496c85" providerId="ADAL" clId="{C1C31FAB-50E4-4715-ACA0-1D23C2025534}" dt="2023-03-08T20:14:08.574" v="4200" actId="478"/>
          <ac:picMkLst>
            <pc:docMk/>
            <pc:sldMk cId="3305577829" sldId="272"/>
            <ac:picMk id="3" creationId="{96D4AD32-87C0-AADE-FF44-29CBBBEE6F19}"/>
          </ac:picMkLst>
        </pc:picChg>
        <pc:picChg chg="add del mod">
          <ac:chgData name="Giacomo NASUTI" userId="c2fb81ce-894c-4b58-a3a5-53488c496c85" providerId="ADAL" clId="{C1C31FAB-50E4-4715-ACA0-1D23C2025534}" dt="2023-03-08T20:14:17.680" v="4204" actId="478"/>
          <ac:picMkLst>
            <pc:docMk/>
            <pc:sldMk cId="3305577829" sldId="272"/>
            <ac:picMk id="8" creationId="{53C94772-F7E3-DF5B-9C4A-8CAE1D2533C8}"/>
          </ac:picMkLst>
        </pc:picChg>
        <pc:picChg chg="add del mod">
          <ac:chgData name="Giacomo NASUTI" userId="c2fb81ce-894c-4b58-a3a5-53488c496c85" providerId="ADAL" clId="{C1C31FAB-50E4-4715-ACA0-1D23C2025534}" dt="2023-03-08T20:14:11.056" v="4201" actId="478"/>
          <ac:picMkLst>
            <pc:docMk/>
            <pc:sldMk cId="3305577829" sldId="272"/>
            <ac:picMk id="36" creationId="{2A15370B-0D53-3431-E9DF-CD9CE8880CC1}"/>
          </ac:picMkLst>
        </pc:picChg>
        <pc:picChg chg="add del">
          <ac:chgData name="Giacomo NASUTI" userId="c2fb81ce-894c-4b58-a3a5-53488c496c85" providerId="ADAL" clId="{C1C31FAB-50E4-4715-ACA0-1D23C2025534}" dt="2023-03-07T17:40:46.981" v="460" actId="22"/>
          <ac:picMkLst>
            <pc:docMk/>
            <pc:sldMk cId="3305577829" sldId="272"/>
            <ac:picMk id="71" creationId="{5F99460F-6672-0F5E-5EB8-4FA5C46942ED}"/>
          </ac:picMkLst>
        </pc:picChg>
        <pc:picChg chg="add del mod">
          <ac:chgData name="Giacomo NASUTI" userId="c2fb81ce-894c-4b58-a3a5-53488c496c85" providerId="ADAL" clId="{C1C31FAB-50E4-4715-ACA0-1D23C2025534}" dt="2023-03-07T17:41:13.684" v="464" actId="22"/>
          <ac:picMkLst>
            <pc:docMk/>
            <pc:sldMk cId="3305577829" sldId="272"/>
            <ac:picMk id="73" creationId="{0AAA0A7E-4484-B67C-C1F4-D30B569A968E}"/>
          </ac:picMkLst>
        </pc:picChg>
        <pc:picChg chg="add mod modCrop">
          <ac:chgData name="Giacomo NASUTI" userId="c2fb81ce-894c-4b58-a3a5-53488c496c85" providerId="ADAL" clId="{C1C31FAB-50E4-4715-ACA0-1D23C2025534}" dt="2023-03-07T21:16:58.478" v="1341" actId="1038"/>
          <ac:picMkLst>
            <pc:docMk/>
            <pc:sldMk cId="3305577829" sldId="272"/>
            <ac:picMk id="75" creationId="{153B47DD-1119-E965-5C73-C8997766747E}"/>
          </ac:picMkLst>
        </pc:picChg>
        <pc:picChg chg="add mod">
          <ac:chgData name="Giacomo NASUTI" userId="c2fb81ce-894c-4b58-a3a5-53488c496c85" providerId="ADAL" clId="{C1C31FAB-50E4-4715-ACA0-1D23C2025534}" dt="2023-03-08T20:17:08.385" v="4225" actId="1076"/>
          <ac:picMkLst>
            <pc:docMk/>
            <pc:sldMk cId="3305577829" sldId="272"/>
            <ac:picMk id="79" creationId="{20F6B367-E554-B2C1-0E01-FC921E7BC577}"/>
          </ac:picMkLst>
        </pc:picChg>
        <pc:picChg chg="add del mod">
          <ac:chgData name="Giacomo NASUTI" userId="c2fb81ce-894c-4b58-a3a5-53488c496c85" providerId="ADAL" clId="{C1C31FAB-50E4-4715-ACA0-1D23C2025534}" dt="2023-03-08T20:23:49.835" v="4267" actId="1076"/>
          <ac:picMkLst>
            <pc:docMk/>
            <pc:sldMk cId="3305577829" sldId="272"/>
            <ac:picMk id="87" creationId="{16D5683C-0237-BB53-B676-0FBF19944CDD}"/>
          </ac:picMkLst>
        </pc:picChg>
        <pc:picChg chg="add mod">
          <ac:chgData name="Giacomo NASUTI" userId="c2fb81ce-894c-4b58-a3a5-53488c496c85" providerId="ADAL" clId="{C1C31FAB-50E4-4715-ACA0-1D23C2025534}" dt="2023-03-08T20:13:50.451" v="4195" actId="1076"/>
          <ac:picMkLst>
            <pc:docMk/>
            <pc:sldMk cId="3305577829" sldId="272"/>
            <ac:picMk id="96" creationId="{0BB01644-2FA8-FB40-306D-13F5BA4AB801}"/>
          </ac:picMkLst>
        </pc:pic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0" creationId="{DF33059D-2277-35F8-D994-87E331C229DB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1" creationId="{6D99FFA8-8D48-AA6F-F74A-BB2ED8AC2151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2" creationId="{712CB0B7-D149-3F93-C0F9-6E7E41FB04B0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3" creationId="{FDF5C3EE-972F-362F-7D73-8FFED19AFD63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4" creationId="{7BAF6C18-8FDD-94CE-DC79-3E6879FE93CF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5" creationId="{300F0635-6DF8-8FB0-F153-E960C31A103B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6" creationId="{2B6FBD2D-8237-DBF3-031F-1E53331D6902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7" creationId="{78B2DD30-784F-930C-2960-675834D8D87C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8" creationId="{406BB316-3C93-72D5-DCC5-C0632D2D4F9E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19" creationId="{6F1D8511-7D01-F90E-31E4-97B6523F0912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0" creationId="{257FCEEE-FB51-3615-DA59-8B41EC4A701D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1" creationId="{91F3FBD5-1866-0B7F-E76D-FBE5C0F5CAC0}"/>
          </ac:cxnSpMkLst>
        </pc:cxnChg>
        <pc:cxnChg chg="add del mod">
          <ac:chgData name="Giacomo NASUTI" userId="c2fb81ce-894c-4b58-a3a5-53488c496c85" providerId="ADAL" clId="{C1C31FAB-50E4-4715-ACA0-1D23C2025534}" dt="2023-03-08T20:14:15.571" v="4203" actId="478"/>
          <ac:cxnSpMkLst>
            <pc:docMk/>
            <pc:sldMk cId="3305577829" sldId="272"/>
            <ac:cxnSpMk id="23" creationId="{DCC426D7-155E-2F4B-4A63-F6CC9C1590DF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4" creationId="{351B6D82-DC39-09BD-5A22-ECF1F3574F57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5" creationId="{BA910C72-AA31-8C25-C32C-28288E117C75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6" creationId="{76FABCBF-A6A1-0B72-F344-7C2350C11A69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7" creationId="{94ED6ADE-6CEE-9714-F9AE-AD918BE514B1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8" creationId="{A2F22082-BB9A-D8E3-4014-A3B4CAA570FB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29" creationId="{D4817E00-5507-20FC-97B8-8AFE41E641EC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0" creationId="{9492BCBE-7266-1B12-C3D7-C649EBB924AC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1" creationId="{4413A9C0-520C-EC24-1686-7708135C13BA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2" creationId="{0EFF320C-5117-4006-C330-7DFBE0C226EF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3" creationId="{EE202607-B255-6192-80F9-F99EFFF441EB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4" creationId="{C18A0EE9-1100-E8FC-B5E1-E84B897D92DB}"/>
          </ac:cxnSpMkLst>
        </pc:cxnChg>
        <pc:cxnChg chg="add mod">
          <ac:chgData name="Giacomo NASUTI" userId="c2fb81ce-894c-4b58-a3a5-53488c496c85" providerId="ADAL" clId="{C1C31FAB-50E4-4715-ACA0-1D23C2025534}" dt="2023-03-07T17:29:30.946" v="394" actId="1076"/>
          <ac:cxnSpMkLst>
            <pc:docMk/>
            <pc:sldMk cId="3305577829" sldId="272"/>
            <ac:cxnSpMk id="35" creationId="{60E477FE-8FD8-2912-D156-0FC54A5F1942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1" creationId="{777E8893-6186-AF3F-6DBF-4060651E1ECB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2" creationId="{BDC79D1E-3994-5970-6ED7-8115B3DD26A3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3" creationId="{C7138F52-1F7E-BE30-9CEA-03E7200BF787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4" creationId="{902CB3CA-C729-1D46-41F2-1B7FD75287CB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5" creationId="{BC574013-E0A0-E7A3-426E-18C318FEF545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6" creationId="{973CE1F9-AC3A-2950-0E0B-BA7DE375CE7C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7" creationId="{227B7738-FE2A-1B02-23E8-1DE8510C6166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8" creationId="{AF7D065C-4DDB-A69D-BB69-CA8D42131DCC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49" creationId="{24CFE35B-07B3-A01E-44DD-AB08B67B7E0C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50" creationId="{446DDB46-3AA5-E991-CE9C-843533A9476B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51" creationId="{277A882D-90AA-54BD-3481-3A52A05130C4}"/>
          </ac:cxnSpMkLst>
        </pc:cxnChg>
        <pc:cxnChg chg="add mod">
          <ac:chgData name="Giacomo NASUTI" userId="c2fb81ce-894c-4b58-a3a5-53488c496c85" providerId="ADAL" clId="{C1C31FAB-50E4-4715-ACA0-1D23C2025534}" dt="2023-03-07T17:33:24.663" v="442" actId="1076"/>
          <ac:cxnSpMkLst>
            <pc:docMk/>
            <pc:sldMk cId="3305577829" sldId="272"/>
            <ac:cxnSpMk id="52" creationId="{C0C352CD-C37A-5A20-203E-A75A0B896140}"/>
          </ac:cxnSpMkLst>
        </pc:cxnChg>
        <pc:cxnChg chg="add del mod">
          <ac:chgData name="Giacomo NASUTI" userId="c2fb81ce-894c-4b58-a3a5-53488c496c85" providerId="ADAL" clId="{C1C31FAB-50E4-4715-ACA0-1D23C2025534}" dt="2023-03-08T20:17:15.108" v="4227" actId="478"/>
          <ac:cxnSpMkLst>
            <pc:docMk/>
            <pc:sldMk cId="3305577829" sldId="272"/>
            <ac:cxnSpMk id="54" creationId="{3AB56E13-311C-F3A6-AEC8-9E4C9F89689B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55" creationId="{087CE8F5-09F5-47F7-9A5D-8A91B1E67487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56" creationId="{4F0B8848-531E-ABE3-C071-E2FCC64A3504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57" creationId="{F9E2D863-124D-6A62-D86F-34C058BF2D22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58" creationId="{73D52E1B-9D12-07C0-24C1-AE8107E039D2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59" creationId="{A90E476F-3B71-4272-56BF-1CF5B06C6275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0" creationId="{2D37DCD2-FFC4-5129-C94B-E09F85FAD01D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1" creationId="{A27BBA18-7ACA-4FCE-EBB5-273C3E400B25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2" creationId="{50B34BC6-2980-DD73-7EBF-EAFF0EFDDCA6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3" creationId="{C3DDBD3F-7110-D912-5B17-35E3461032EE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4" creationId="{2CE1B676-BF9C-C561-AE27-98F60C7A0FBE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5" creationId="{B29DAD19-BB76-9F6D-0F14-F2AC810CF81C}"/>
          </ac:cxnSpMkLst>
        </pc:cxnChg>
        <pc:cxnChg chg="add del mod">
          <ac:chgData name="Giacomo NASUTI" userId="c2fb81ce-894c-4b58-a3a5-53488c496c85" providerId="ADAL" clId="{C1C31FAB-50E4-4715-ACA0-1D23C2025534}" dt="2023-03-07T17:33:50.932" v="445" actId="21"/>
          <ac:cxnSpMkLst>
            <pc:docMk/>
            <pc:sldMk cId="3305577829" sldId="272"/>
            <ac:cxnSpMk id="66" creationId="{440C4DC1-BE4E-DB7A-205C-CE23A01EB789}"/>
          </ac:cxnSpMkLst>
        </pc:cxnChg>
        <pc:cxnChg chg="add del">
          <ac:chgData name="Giacomo NASUTI" userId="c2fb81ce-894c-4b58-a3a5-53488c496c85" providerId="ADAL" clId="{C1C31FAB-50E4-4715-ACA0-1D23C2025534}" dt="2023-03-07T18:00:01.587" v="693" actId="11529"/>
          <ac:cxnSpMkLst>
            <pc:docMk/>
            <pc:sldMk cId="3305577829" sldId="272"/>
            <ac:cxnSpMk id="82" creationId="{7BC51525-D944-375F-C02B-DDB4539EEF9A}"/>
          </ac:cxnSpMkLst>
        </pc:cxnChg>
        <pc:cxnChg chg="add mod">
          <ac:chgData name="Giacomo NASUTI" userId="c2fb81ce-894c-4b58-a3a5-53488c496c85" providerId="ADAL" clId="{C1C31FAB-50E4-4715-ACA0-1D23C2025534}" dt="2023-03-07T18:00:32.997" v="697" actId="1076"/>
          <ac:cxnSpMkLst>
            <pc:docMk/>
            <pc:sldMk cId="3305577829" sldId="272"/>
            <ac:cxnSpMk id="84" creationId="{04CA6C03-DEC5-84B0-57F9-9E1A9B2D069B}"/>
          </ac:cxnSpMkLst>
        </pc:cxnChg>
        <pc:cxnChg chg="add del mod">
          <ac:chgData name="Giacomo NASUTI" userId="c2fb81ce-894c-4b58-a3a5-53488c496c85" providerId="ADAL" clId="{C1C31FAB-50E4-4715-ACA0-1D23C2025534}" dt="2023-03-07T18:22:08.387" v="801" actId="478"/>
          <ac:cxnSpMkLst>
            <pc:docMk/>
            <pc:sldMk cId="3305577829" sldId="272"/>
            <ac:cxnSpMk id="91" creationId="{074834C7-8C5A-ED91-8953-BBC52BC30FF0}"/>
          </ac:cxnSpMkLst>
        </pc:cxnChg>
        <pc:cxnChg chg="add mod">
          <ac:chgData name="Giacomo NASUTI" userId="c2fb81ce-894c-4b58-a3a5-53488c496c85" providerId="ADAL" clId="{C1C31FAB-50E4-4715-ACA0-1D23C2025534}" dt="2023-03-08T20:17:08.385" v="4225" actId="1076"/>
          <ac:cxnSpMkLst>
            <pc:docMk/>
            <pc:sldMk cId="3305577829" sldId="272"/>
            <ac:cxnSpMk id="93" creationId="{EEF34985-066F-81B6-8504-D24E85841133}"/>
          </ac:cxnSpMkLst>
        </pc:cxnChg>
      </pc:sldChg>
      <pc:sldChg chg="modTransition">
        <pc:chgData name="Giacomo NASUTI" userId="c2fb81ce-894c-4b58-a3a5-53488c496c85" providerId="ADAL" clId="{C1C31FAB-50E4-4715-ACA0-1D23C2025534}" dt="2023-03-09T11:15:42.989" v="4370"/>
        <pc:sldMkLst>
          <pc:docMk/>
          <pc:sldMk cId="3302541705" sldId="273"/>
        </pc:sldMkLst>
      </pc:sldChg>
      <pc:sldChg chg="modTransition">
        <pc:chgData name="Giacomo NASUTI" userId="c2fb81ce-894c-4b58-a3a5-53488c496c85" providerId="ADAL" clId="{C1C31FAB-50E4-4715-ACA0-1D23C2025534}" dt="2023-03-09T11:15:57.414" v="4372"/>
        <pc:sldMkLst>
          <pc:docMk/>
          <pc:sldMk cId="566435856" sldId="274"/>
        </pc:sldMkLst>
      </pc:sldChg>
      <pc:sldChg chg="modTransition">
        <pc:chgData name="Giacomo NASUTI" userId="c2fb81ce-894c-4b58-a3a5-53488c496c85" providerId="ADAL" clId="{C1C31FAB-50E4-4715-ACA0-1D23C2025534}" dt="2023-03-09T11:16:03.266" v="4373"/>
        <pc:sldMkLst>
          <pc:docMk/>
          <pc:sldMk cId="3089535287" sldId="275"/>
        </pc:sldMkLst>
      </pc:sldChg>
      <pc:sldChg chg="ord modTransition">
        <pc:chgData name="Giacomo NASUTI" userId="c2fb81ce-894c-4b58-a3a5-53488c496c85" providerId="ADAL" clId="{C1C31FAB-50E4-4715-ACA0-1D23C2025534}" dt="2023-03-09T11:16:06.814" v="4374"/>
        <pc:sldMkLst>
          <pc:docMk/>
          <pc:sldMk cId="3916648035" sldId="276"/>
        </pc:sldMkLst>
      </pc:sldChg>
      <pc:sldChg chg="modTransition">
        <pc:chgData name="Giacomo NASUTI" userId="c2fb81ce-894c-4b58-a3a5-53488c496c85" providerId="ADAL" clId="{C1C31FAB-50E4-4715-ACA0-1D23C2025534}" dt="2023-03-09T11:16:10.373" v="4375"/>
        <pc:sldMkLst>
          <pc:docMk/>
          <pc:sldMk cId="129107031" sldId="277"/>
        </pc:sldMkLst>
      </pc:sldChg>
      <pc:sldChg chg="modTransition">
        <pc:chgData name="Giacomo NASUTI" userId="c2fb81ce-894c-4b58-a3a5-53488c496c85" providerId="ADAL" clId="{C1C31FAB-50E4-4715-ACA0-1D23C2025534}" dt="2023-03-09T11:15:49.262" v="4371"/>
        <pc:sldMkLst>
          <pc:docMk/>
          <pc:sldMk cId="3863938056" sldId="278"/>
        </pc:sldMkLst>
      </pc:sldChg>
      <pc:sldChg chg="modTransition">
        <pc:chgData name="Giacomo NASUTI" userId="c2fb81ce-894c-4b58-a3a5-53488c496c85" providerId="ADAL" clId="{C1C31FAB-50E4-4715-ACA0-1D23C2025534}" dt="2023-03-09T11:16:37.051" v="4378"/>
        <pc:sldMkLst>
          <pc:docMk/>
          <pc:sldMk cId="1660952515" sldId="279"/>
        </pc:sldMkLst>
      </pc:sldChg>
      <pc:sldChg chg="modTransition">
        <pc:chgData name="Giacomo NASUTI" userId="c2fb81ce-894c-4b58-a3a5-53488c496c85" providerId="ADAL" clId="{C1C31FAB-50E4-4715-ACA0-1D23C2025534}" dt="2023-03-09T11:16:40.430" v="4379"/>
        <pc:sldMkLst>
          <pc:docMk/>
          <pc:sldMk cId="1385889362" sldId="280"/>
        </pc:sldMkLst>
      </pc:sldChg>
      <pc:sldChg chg="addSp delSp modSp mod modTransition">
        <pc:chgData name="Giacomo NASUTI" userId="c2fb81ce-894c-4b58-a3a5-53488c496c85" providerId="ADAL" clId="{C1C31FAB-50E4-4715-ACA0-1D23C2025534}" dt="2023-03-09T11:16:24.839" v="4376"/>
        <pc:sldMkLst>
          <pc:docMk/>
          <pc:sldMk cId="1794116172" sldId="281"/>
        </pc:sldMkLst>
        <pc:spChg chg="mod">
          <ac:chgData name="Giacomo NASUTI" userId="c2fb81ce-894c-4b58-a3a5-53488c496c85" providerId="ADAL" clId="{C1C31FAB-50E4-4715-ACA0-1D23C2025534}" dt="2023-03-08T17:26:19.388" v="3583" actId="1076"/>
          <ac:spMkLst>
            <pc:docMk/>
            <pc:sldMk cId="1794116172" sldId="281"/>
            <ac:spMk id="2" creationId="{E3DA2545-D1C7-068D-AFA8-6A0298F381A6}"/>
          </ac:spMkLst>
        </pc:spChg>
        <pc:spChg chg="del">
          <ac:chgData name="Giacomo NASUTI" userId="c2fb81ce-894c-4b58-a3a5-53488c496c85" providerId="ADAL" clId="{C1C31FAB-50E4-4715-ACA0-1D23C2025534}" dt="2023-03-08T08:17:41.835" v="2705"/>
          <ac:spMkLst>
            <pc:docMk/>
            <pc:sldMk cId="1794116172" sldId="281"/>
            <ac:spMk id="3" creationId="{77AB3AD6-DDED-A690-81D1-ED58617718F2}"/>
          </ac:spMkLst>
        </pc:spChg>
        <pc:spChg chg="add mod">
          <ac:chgData name="Giacomo NASUTI" userId="c2fb81ce-894c-4b58-a3a5-53488c496c85" providerId="ADAL" clId="{C1C31FAB-50E4-4715-ACA0-1D23C2025534}" dt="2023-03-08T17:26:24.637" v="3585" actId="1076"/>
          <ac:spMkLst>
            <pc:docMk/>
            <pc:sldMk cId="1794116172" sldId="281"/>
            <ac:spMk id="4" creationId="{20CF8A59-42C0-AF25-9FCA-2532A54F4CE0}"/>
          </ac:spMkLst>
        </pc:spChg>
        <pc:spChg chg="add del">
          <ac:chgData name="Giacomo NASUTI" userId="c2fb81ce-894c-4b58-a3a5-53488c496c85" providerId="ADAL" clId="{C1C31FAB-50E4-4715-ACA0-1D23C2025534}" dt="2023-03-08T08:20:16.403" v="2740" actId="478"/>
          <ac:spMkLst>
            <pc:docMk/>
            <pc:sldMk cId="1794116172" sldId="281"/>
            <ac:spMk id="6" creationId="{E3F87DD6-A4F1-8C19-8EB5-4C3A60CCA5F8}"/>
          </ac:spMkLst>
        </pc:spChg>
        <pc:spChg chg="add del mod">
          <ac:chgData name="Giacomo NASUTI" userId="c2fb81ce-894c-4b58-a3a5-53488c496c85" providerId="ADAL" clId="{C1C31FAB-50E4-4715-ACA0-1D23C2025534}" dt="2023-03-08T08:21:06.558" v="2747" actId="478"/>
          <ac:spMkLst>
            <pc:docMk/>
            <pc:sldMk cId="1794116172" sldId="281"/>
            <ac:spMk id="7" creationId="{9D1DAE3B-1103-C5D6-1C9D-2C9C898220CD}"/>
          </ac:spMkLst>
        </pc:spChg>
        <pc:spChg chg="add del mod">
          <ac:chgData name="Giacomo NASUTI" userId="c2fb81ce-894c-4b58-a3a5-53488c496c85" providerId="ADAL" clId="{C1C31FAB-50E4-4715-ACA0-1D23C2025534}" dt="2023-03-08T08:22:48.038" v="2859" actId="478"/>
          <ac:spMkLst>
            <pc:docMk/>
            <pc:sldMk cId="1794116172" sldId="281"/>
            <ac:spMk id="8" creationId="{17674C7F-9261-DAE7-E7B9-E7D63688C3C6}"/>
          </ac:spMkLst>
        </pc:spChg>
        <pc:spChg chg="add mod">
          <ac:chgData name="Giacomo NASUTI" userId="c2fb81ce-894c-4b58-a3a5-53488c496c85" providerId="ADAL" clId="{C1C31FAB-50E4-4715-ACA0-1D23C2025534}" dt="2023-03-08T17:46:21.939" v="3983" actId="20577"/>
          <ac:spMkLst>
            <pc:docMk/>
            <pc:sldMk cId="1794116172" sldId="281"/>
            <ac:spMk id="10" creationId="{EBF4E20C-68CA-A930-992F-409F8EE74EB9}"/>
          </ac:spMkLst>
        </pc:spChg>
        <pc:spChg chg="add mod">
          <ac:chgData name="Giacomo NASUTI" userId="c2fb81ce-894c-4b58-a3a5-53488c496c85" providerId="ADAL" clId="{C1C31FAB-50E4-4715-ACA0-1D23C2025534}" dt="2023-03-08T17:35:59.758" v="3822" actId="1076"/>
          <ac:spMkLst>
            <pc:docMk/>
            <pc:sldMk cId="1794116172" sldId="281"/>
            <ac:spMk id="11" creationId="{4C970078-F3D9-B427-3A6E-8C21A0E31C4F}"/>
          </ac:spMkLst>
        </pc:spChg>
        <pc:spChg chg="add mod">
          <ac:chgData name="Giacomo NASUTI" userId="c2fb81ce-894c-4b58-a3a5-53488c496c85" providerId="ADAL" clId="{C1C31FAB-50E4-4715-ACA0-1D23C2025534}" dt="2023-03-08T20:12:40.505" v="4172" actId="1076"/>
          <ac:spMkLst>
            <pc:docMk/>
            <pc:sldMk cId="1794116172" sldId="281"/>
            <ac:spMk id="16" creationId="{7D90295D-9B09-9EF0-AC27-30ADC85F4513}"/>
          </ac:spMkLst>
        </pc:spChg>
        <pc:spChg chg="add mod">
          <ac:chgData name="Giacomo NASUTI" userId="c2fb81ce-894c-4b58-a3a5-53488c496c85" providerId="ADAL" clId="{C1C31FAB-50E4-4715-ACA0-1D23C2025534}" dt="2023-03-08T20:24:55.857" v="4269" actId="1076"/>
          <ac:spMkLst>
            <pc:docMk/>
            <pc:sldMk cId="1794116172" sldId="281"/>
            <ac:spMk id="17" creationId="{1F476676-C282-3814-D65C-ABF2B835B86D}"/>
          </ac:spMkLst>
        </pc:spChg>
        <pc:spChg chg="add mod">
          <ac:chgData name="Giacomo NASUTI" userId="c2fb81ce-894c-4b58-a3a5-53488c496c85" providerId="ADAL" clId="{C1C31FAB-50E4-4715-ACA0-1D23C2025534}" dt="2023-03-08T20:25:22.827" v="4291" actId="1076"/>
          <ac:spMkLst>
            <pc:docMk/>
            <pc:sldMk cId="1794116172" sldId="281"/>
            <ac:spMk id="18" creationId="{36074BDD-5661-DA37-FE1E-A154D9E7C496}"/>
          </ac:spMkLst>
        </pc:spChg>
        <pc:graphicFrameChg chg="add del">
          <ac:chgData name="Giacomo NASUTI" userId="c2fb81ce-894c-4b58-a3a5-53488c496c85" providerId="ADAL" clId="{C1C31FAB-50E4-4715-ACA0-1D23C2025534}" dt="2023-03-08T17:31:36.322" v="3590" actId="3680"/>
          <ac:graphicFrameMkLst>
            <pc:docMk/>
            <pc:sldMk cId="1794116172" sldId="281"/>
            <ac:graphicFrameMk id="14" creationId="{24323291-9D64-4343-06DF-9F9660EE5DF3}"/>
          </ac:graphicFrameMkLst>
        </pc:graphicFrameChg>
        <pc:graphicFrameChg chg="add mod modGraphic">
          <ac:chgData name="Giacomo NASUTI" userId="c2fb81ce-894c-4b58-a3a5-53488c496c85" providerId="ADAL" clId="{C1C31FAB-50E4-4715-ACA0-1D23C2025534}" dt="2023-03-08T17:47:53.861" v="4024" actId="20577"/>
          <ac:graphicFrameMkLst>
            <pc:docMk/>
            <pc:sldMk cId="1794116172" sldId="281"/>
            <ac:graphicFrameMk id="15" creationId="{BD5B9BD6-CEFA-1326-6DF7-F1A163290146}"/>
          </ac:graphicFrameMkLst>
        </pc:graphicFrameChg>
        <pc:picChg chg="add del mod">
          <ac:chgData name="Giacomo NASUTI" userId="c2fb81ce-894c-4b58-a3a5-53488c496c85" providerId="ADAL" clId="{C1C31FAB-50E4-4715-ACA0-1D23C2025534}" dt="2023-03-08T08:20:55.912" v="2745" actId="478"/>
          <ac:picMkLst>
            <pc:docMk/>
            <pc:sldMk cId="1794116172" sldId="281"/>
            <ac:picMk id="5" creationId="{C8C0E953-B63C-B423-DE1D-FB5FDD5B9578}"/>
          </ac:picMkLst>
        </pc:picChg>
        <pc:picChg chg="add mod">
          <ac:chgData name="Giacomo NASUTI" userId="c2fb81ce-894c-4b58-a3a5-53488c496c85" providerId="ADAL" clId="{C1C31FAB-50E4-4715-ACA0-1D23C2025534}" dt="2023-03-08T17:25:08.200" v="3576" actId="14100"/>
          <ac:picMkLst>
            <pc:docMk/>
            <pc:sldMk cId="1794116172" sldId="281"/>
            <ac:picMk id="9" creationId="{044B6065-DE98-8A03-9379-DCF68AA70B56}"/>
          </ac:picMkLst>
        </pc:picChg>
        <pc:picChg chg="add mod">
          <ac:chgData name="Giacomo NASUTI" userId="c2fb81ce-894c-4b58-a3a5-53488c496c85" providerId="ADAL" clId="{C1C31FAB-50E4-4715-ACA0-1D23C2025534}" dt="2023-03-08T17:36:33.659" v="3830" actId="1076"/>
          <ac:picMkLst>
            <pc:docMk/>
            <pc:sldMk cId="1794116172" sldId="281"/>
            <ac:picMk id="13" creationId="{3CCA727B-583A-BFBC-DCCD-948526C35902}"/>
          </ac:picMkLst>
        </pc:picChg>
        <pc:picChg chg="add mod">
          <ac:chgData name="Giacomo NASUTI" userId="c2fb81ce-894c-4b58-a3a5-53488c496c85" providerId="ADAL" clId="{C1C31FAB-50E4-4715-ACA0-1D23C2025534}" dt="2023-03-08T17:26:21.481" v="3584" actId="1076"/>
          <ac:picMkLst>
            <pc:docMk/>
            <pc:sldMk cId="1794116172" sldId="281"/>
            <ac:picMk id="1026" creationId="{D9608B96-0A8B-4295-93E6-21F14770C584}"/>
          </ac:picMkLst>
        </pc:picChg>
      </pc:sldChg>
      <pc:sldChg chg="addSp delSp modSp new mod modTransition">
        <pc:chgData name="Giacomo NASUTI" userId="c2fb81ce-894c-4b58-a3a5-53488c496c85" providerId="ADAL" clId="{C1C31FAB-50E4-4715-ACA0-1D23C2025534}" dt="2023-03-09T11:15:28.562" v="4369"/>
        <pc:sldMkLst>
          <pc:docMk/>
          <pc:sldMk cId="3198899961" sldId="282"/>
        </pc:sldMkLst>
        <pc:spChg chg="del">
          <ac:chgData name="Giacomo NASUTI" userId="c2fb81ce-894c-4b58-a3a5-53488c496c85" providerId="ADAL" clId="{C1C31FAB-50E4-4715-ACA0-1D23C2025534}" dt="2023-03-07T21:50:57.920" v="1576" actId="478"/>
          <ac:spMkLst>
            <pc:docMk/>
            <pc:sldMk cId="3198899961" sldId="282"/>
            <ac:spMk id="2" creationId="{9D7EE6A0-5152-A46D-BD13-EAC086CF42FF}"/>
          </ac:spMkLst>
        </pc:spChg>
        <pc:spChg chg="del">
          <ac:chgData name="Giacomo NASUTI" userId="c2fb81ce-894c-4b58-a3a5-53488c496c85" providerId="ADAL" clId="{C1C31FAB-50E4-4715-ACA0-1D23C2025534}" dt="2023-03-07T21:35:39.203" v="1343" actId="1032"/>
          <ac:spMkLst>
            <pc:docMk/>
            <pc:sldMk cId="3198899961" sldId="282"/>
            <ac:spMk id="3" creationId="{6FD94626-CABE-00E0-E0EA-7FF9C434FF91}"/>
          </ac:spMkLst>
        </pc:spChg>
        <pc:spChg chg="add del mod">
          <ac:chgData name="Giacomo NASUTI" userId="c2fb81ce-894c-4b58-a3a5-53488c496c85" providerId="ADAL" clId="{C1C31FAB-50E4-4715-ACA0-1D23C2025534}" dt="2023-03-07T21:36:20.024" v="1359" actId="1032"/>
          <ac:spMkLst>
            <pc:docMk/>
            <pc:sldMk cId="3198899961" sldId="282"/>
            <ac:spMk id="6" creationId="{AF90F2A2-EF73-5053-63AA-35E841213B8D}"/>
          </ac:spMkLst>
        </pc:spChg>
        <pc:spChg chg="add del mod">
          <ac:chgData name="Giacomo NASUTI" userId="c2fb81ce-894c-4b58-a3a5-53488c496c85" providerId="ADAL" clId="{C1C31FAB-50E4-4715-ACA0-1D23C2025534}" dt="2023-03-07T21:50:53.314" v="1575" actId="478"/>
          <ac:spMkLst>
            <pc:docMk/>
            <pc:sldMk cId="3198899961" sldId="282"/>
            <ac:spMk id="9" creationId="{470259EB-E42D-4182-FF45-5B6500E80935}"/>
          </ac:spMkLst>
        </pc:spChg>
        <pc:spChg chg="add mod">
          <ac:chgData name="Giacomo NASUTI" userId="c2fb81ce-894c-4b58-a3a5-53488c496c85" providerId="ADAL" clId="{C1C31FAB-50E4-4715-ACA0-1D23C2025534}" dt="2023-03-08T20:31:21.531" v="4319" actId="1076"/>
          <ac:spMkLst>
            <pc:docMk/>
            <pc:sldMk cId="3198899961" sldId="282"/>
            <ac:spMk id="10" creationId="{620FF69E-B887-A15D-EAF4-AFABF8E88D57}"/>
          </ac:spMkLst>
        </pc:spChg>
        <pc:spChg chg="add mod">
          <ac:chgData name="Giacomo NASUTI" userId="c2fb81ce-894c-4b58-a3a5-53488c496c85" providerId="ADAL" clId="{C1C31FAB-50E4-4715-ACA0-1D23C2025534}" dt="2023-03-08T20:31:25.018" v="4320" actId="1076"/>
          <ac:spMkLst>
            <pc:docMk/>
            <pc:sldMk cId="3198899961" sldId="282"/>
            <ac:spMk id="11" creationId="{F3390F8D-4860-3616-C6F2-422718266DF6}"/>
          </ac:spMkLst>
        </pc:spChg>
        <pc:graphicFrameChg chg="add del mod modGraphic">
          <ac:chgData name="Giacomo NASUTI" userId="c2fb81ce-894c-4b58-a3a5-53488c496c85" providerId="ADAL" clId="{C1C31FAB-50E4-4715-ACA0-1D23C2025534}" dt="2023-03-07T21:35:56.032" v="1358" actId="478"/>
          <ac:graphicFrameMkLst>
            <pc:docMk/>
            <pc:sldMk cId="3198899961" sldId="282"/>
            <ac:graphicFrameMk id="4" creationId="{C591DFA2-43F3-B138-4AE9-BC410FD308B7}"/>
          </ac:graphicFrameMkLst>
        </pc:graphicFrameChg>
        <pc:graphicFrameChg chg="add del mod modGraphic">
          <ac:chgData name="Giacomo NASUTI" userId="c2fb81ce-894c-4b58-a3a5-53488c496c85" providerId="ADAL" clId="{C1C31FAB-50E4-4715-ACA0-1D23C2025534}" dt="2023-03-08T21:00:19.906" v="4339"/>
          <ac:graphicFrameMkLst>
            <pc:docMk/>
            <pc:sldMk cId="3198899961" sldId="282"/>
            <ac:graphicFrameMk id="7" creationId="{CEBFC536-A47C-4E1E-6843-E75F0F3DA247}"/>
          </ac:graphicFrameMkLst>
        </pc:graphicFrameChg>
        <pc:picChg chg="add del mod modCrop">
          <ac:chgData name="Giacomo NASUTI" userId="c2fb81ce-894c-4b58-a3a5-53488c496c85" providerId="ADAL" clId="{C1C31FAB-50E4-4715-ACA0-1D23C2025534}" dt="2023-03-08T20:57:38.860" v="4328" actId="478"/>
          <ac:picMkLst>
            <pc:docMk/>
            <pc:sldMk cId="3198899961" sldId="282"/>
            <ac:picMk id="3" creationId="{7E56C645-9E1C-A9DA-F71A-B658D0F4384D}"/>
          </ac:picMkLst>
        </pc:picChg>
        <pc:picChg chg="add mod">
          <ac:chgData name="Giacomo NASUTI" userId="c2fb81ce-894c-4b58-a3a5-53488c496c85" providerId="ADAL" clId="{C1C31FAB-50E4-4715-ACA0-1D23C2025534}" dt="2023-03-08T20:59:50.707" v="4335" actId="1076"/>
          <ac:picMkLst>
            <pc:docMk/>
            <pc:sldMk cId="3198899961" sldId="282"/>
            <ac:picMk id="5" creationId="{C3993AA7-CBF2-9B09-8A3F-A644B8449417}"/>
          </ac:picMkLst>
        </pc:picChg>
        <pc:picChg chg="add mod">
          <ac:chgData name="Giacomo NASUTI" userId="c2fb81ce-894c-4b58-a3a5-53488c496c85" providerId="ADAL" clId="{C1C31FAB-50E4-4715-ACA0-1D23C2025534}" dt="2023-03-08T21:08:05.616" v="4344" actId="14100"/>
          <ac:picMkLst>
            <pc:docMk/>
            <pc:sldMk cId="3198899961" sldId="282"/>
            <ac:picMk id="8" creationId="{E961F82B-C0AC-217E-7B3F-F3C8732C38E0}"/>
          </ac:picMkLst>
        </pc:picChg>
      </pc:sldChg>
      <pc:sldChg chg="addSp delSp modSp new mod modTransition">
        <pc:chgData name="Giacomo NASUTI" userId="c2fb81ce-894c-4b58-a3a5-53488c496c85" providerId="ADAL" clId="{C1C31FAB-50E4-4715-ACA0-1D23C2025534}" dt="2023-03-09T13:24:28.578" v="5375" actId="1076"/>
        <pc:sldMkLst>
          <pc:docMk/>
          <pc:sldMk cId="1995167380" sldId="283"/>
        </pc:sldMkLst>
        <pc:spChg chg="mod">
          <ac:chgData name="Giacomo NASUTI" userId="c2fb81ce-894c-4b58-a3a5-53488c496c85" providerId="ADAL" clId="{C1C31FAB-50E4-4715-ACA0-1D23C2025534}" dt="2023-03-09T12:36:00.160" v="4430" actId="1076"/>
          <ac:spMkLst>
            <pc:docMk/>
            <pc:sldMk cId="1995167380" sldId="283"/>
            <ac:spMk id="2" creationId="{AD42DFF1-B07D-2F74-C53F-D689BBC846FF}"/>
          </ac:spMkLst>
        </pc:spChg>
        <pc:spChg chg="del mod">
          <ac:chgData name="Giacomo NASUTI" userId="c2fb81ce-894c-4b58-a3a5-53488c496c85" providerId="ADAL" clId="{C1C31FAB-50E4-4715-ACA0-1D23C2025534}" dt="2023-03-08T17:04:16.998" v="3425" actId="478"/>
          <ac:spMkLst>
            <pc:docMk/>
            <pc:sldMk cId="1995167380" sldId="283"/>
            <ac:spMk id="3" creationId="{46937885-F8D3-9204-84D6-80F2DFE67457}"/>
          </ac:spMkLst>
        </pc:spChg>
        <pc:spChg chg="add del mod">
          <ac:chgData name="Giacomo NASUTI" userId="c2fb81ce-894c-4b58-a3a5-53488c496c85" providerId="ADAL" clId="{C1C31FAB-50E4-4715-ACA0-1D23C2025534}" dt="2023-03-09T12:02:31.358" v="4382" actId="478"/>
          <ac:spMkLst>
            <pc:docMk/>
            <pc:sldMk cId="1995167380" sldId="283"/>
            <ac:spMk id="4" creationId="{B26D1C34-B5D4-824A-1A6F-4D262F35D486}"/>
          </ac:spMkLst>
        </pc:spChg>
        <pc:spChg chg="add del mod">
          <ac:chgData name="Giacomo NASUTI" userId="c2fb81ce-894c-4b58-a3a5-53488c496c85" providerId="ADAL" clId="{C1C31FAB-50E4-4715-ACA0-1D23C2025534}" dt="2023-03-09T12:02:31.358" v="4382" actId="478"/>
          <ac:spMkLst>
            <pc:docMk/>
            <pc:sldMk cId="1995167380" sldId="283"/>
            <ac:spMk id="5" creationId="{289684BE-AA27-75A2-2169-60B20EAEBAD1}"/>
          </ac:spMkLst>
        </pc:spChg>
        <pc:spChg chg="add del mod">
          <ac:chgData name="Giacomo NASUTI" userId="c2fb81ce-894c-4b58-a3a5-53488c496c85" providerId="ADAL" clId="{C1C31FAB-50E4-4715-ACA0-1D23C2025534}" dt="2023-03-08T22:16:24.762" v="4347" actId="478"/>
          <ac:spMkLst>
            <pc:docMk/>
            <pc:sldMk cId="1995167380" sldId="283"/>
            <ac:spMk id="6" creationId="{7C36A43D-4DC8-07CF-2AEA-028FE65CCFD0}"/>
          </ac:spMkLst>
        </pc:spChg>
        <pc:spChg chg="add del mod">
          <ac:chgData name="Giacomo NASUTI" userId="c2fb81ce-894c-4b58-a3a5-53488c496c85" providerId="ADAL" clId="{C1C31FAB-50E4-4715-ACA0-1D23C2025534}" dt="2023-03-09T12:02:31.358" v="4382" actId="478"/>
          <ac:spMkLst>
            <pc:docMk/>
            <pc:sldMk cId="1995167380" sldId="283"/>
            <ac:spMk id="7" creationId="{8E0B45DD-4EFE-851F-0B4B-2B4E5AF60479}"/>
          </ac:spMkLst>
        </pc:spChg>
        <pc:spChg chg="add mod">
          <ac:chgData name="Giacomo NASUTI" userId="c2fb81ce-894c-4b58-a3a5-53488c496c85" providerId="ADAL" clId="{C1C31FAB-50E4-4715-ACA0-1D23C2025534}" dt="2023-03-09T12:40:09.257" v="4544" actId="20577"/>
          <ac:spMkLst>
            <pc:docMk/>
            <pc:sldMk cId="1995167380" sldId="283"/>
            <ac:spMk id="10" creationId="{E99B27C7-7CE8-9E2C-1F8E-46F66E2074BE}"/>
          </ac:spMkLst>
        </pc:spChg>
        <pc:spChg chg="add mod">
          <ac:chgData name="Giacomo NASUTI" userId="c2fb81ce-894c-4b58-a3a5-53488c496c85" providerId="ADAL" clId="{C1C31FAB-50E4-4715-ACA0-1D23C2025534}" dt="2023-03-09T12:35:30.481" v="4422" actId="1076"/>
          <ac:spMkLst>
            <pc:docMk/>
            <pc:sldMk cId="1995167380" sldId="283"/>
            <ac:spMk id="11" creationId="{FD2A9ACE-7BFA-3C5A-84C0-25DBE3ED725D}"/>
          </ac:spMkLst>
        </pc:spChg>
        <pc:spChg chg="add mod">
          <ac:chgData name="Giacomo NASUTI" userId="c2fb81ce-894c-4b58-a3a5-53488c496c85" providerId="ADAL" clId="{C1C31FAB-50E4-4715-ACA0-1D23C2025534}" dt="2023-03-09T12:35:58.869" v="4429" actId="20577"/>
          <ac:spMkLst>
            <pc:docMk/>
            <pc:sldMk cId="1995167380" sldId="283"/>
            <ac:spMk id="14" creationId="{63336C21-FDE7-4CC9-FB64-D6B4C3178823}"/>
          </ac:spMkLst>
        </pc:spChg>
        <pc:spChg chg="add mod">
          <ac:chgData name="Giacomo NASUTI" userId="c2fb81ce-894c-4b58-a3a5-53488c496c85" providerId="ADAL" clId="{C1C31FAB-50E4-4715-ACA0-1D23C2025534}" dt="2023-03-09T12:39:09.601" v="4515" actId="1076"/>
          <ac:spMkLst>
            <pc:docMk/>
            <pc:sldMk cId="1995167380" sldId="283"/>
            <ac:spMk id="15" creationId="{5F5F8989-CDDC-4BE2-FEC0-AD1DF68E1480}"/>
          </ac:spMkLst>
        </pc:spChg>
        <pc:spChg chg="add mod">
          <ac:chgData name="Giacomo NASUTI" userId="c2fb81ce-894c-4b58-a3a5-53488c496c85" providerId="ADAL" clId="{C1C31FAB-50E4-4715-ACA0-1D23C2025534}" dt="2023-03-09T12:40:00.820" v="4540" actId="1076"/>
          <ac:spMkLst>
            <pc:docMk/>
            <pc:sldMk cId="1995167380" sldId="283"/>
            <ac:spMk id="16" creationId="{0C0BE562-A887-A261-8B96-9643B8506324}"/>
          </ac:spMkLst>
        </pc:spChg>
        <pc:spChg chg="add mod">
          <ac:chgData name="Giacomo NASUTI" userId="c2fb81ce-894c-4b58-a3a5-53488c496c85" providerId="ADAL" clId="{C1C31FAB-50E4-4715-ACA0-1D23C2025534}" dt="2023-03-09T12:46:40.361" v="4816" actId="1076"/>
          <ac:spMkLst>
            <pc:docMk/>
            <pc:sldMk cId="1995167380" sldId="283"/>
            <ac:spMk id="18" creationId="{54E65AC2-8298-F47A-3FF1-AC2D8A5EE888}"/>
          </ac:spMkLst>
        </pc:spChg>
        <pc:spChg chg="add mod">
          <ac:chgData name="Giacomo NASUTI" userId="c2fb81ce-894c-4b58-a3a5-53488c496c85" providerId="ADAL" clId="{C1C31FAB-50E4-4715-ACA0-1D23C2025534}" dt="2023-03-09T13:22:58.633" v="5364" actId="1076"/>
          <ac:spMkLst>
            <pc:docMk/>
            <pc:sldMk cId="1995167380" sldId="283"/>
            <ac:spMk id="19" creationId="{9FF6BC9E-15E8-A17E-54EE-C957D7D9A49C}"/>
          </ac:spMkLst>
        </pc:spChg>
        <pc:spChg chg="add mod">
          <ac:chgData name="Giacomo NASUTI" userId="c2fb81ce-894c-4b58-a3a5-53488c496c85" providerId="ADAL" clId="{C1C31FAB-50E4-4715-ACA0-1D23C2025534}" dt="2023-03-09T13:04:54.086" v="5344" actId="1076"/>
          <ac:spMkLst>
            <pc:docMk/>
            <pc:sldMk cId="1995167380" sldId="283"/>
            <ac:spMk id="22" creationId="{5C490441-CC4B-7807-A8F9-D19A0C463F83}"/>
          </ac:spMkLst>
        </pc:spChg>
        <pc:spChg chg="add del mod">
          <ac:chgData name="Giacomo NASUTI" userId="c2fb81ce-894c-4b58-a3a5-53488c496c85" providerId="ADAL" clId="{C1C31FAB-50E4-4715-ACA0-1D23C2025534}" dt="2023-03-09T13:09:24.897" v="5353" actId="478"/>
          <ac:spMkLst>
            <pc:docMk/>
            <pc:sldMk cId="1995167380" sldId="283"/>
            <ac:spMk id="24" creationId="{8C4A0C3D-A0BF-737D-9007-61D204241B58}"/>
          </ac:spMkLst>
        </pc:spChg>
        <pc:spChg chg="add mod">
          <ac:chgData name="Giacomo NASUTI" userId="c2fb81ce-894c-4b58-a3a5-53488c496c85" providerId="ADAL" clId="{C1C31FAB-50E4-4715-ACA0-1D23C2025534}" dt="2023-03-09T13:13:14.197" v="5357" actId="767"/>
          <ac:spMkLst>
            <pc:docMk/>
            <pc:sldMk cId="1995167380" sldId="283"/>
            <ac:spMk id="27" creationId="{BE6BDCEF-E270-9B25-97D9-7E3BEB813914}"/>
          </ac:spMkLst>
        </pc:spChg>
        <pc:spChg chg="add mod">
          <ac:chgData name="Giacomo NASUTI" userId="c2fb81ce-894c-4b58-a3a5-53488c496c85" providerId="ADAL" clId="{C1C31FAB-50E4-4715-ACA0-1D23C2025534}" dt="2023-03-09T13:23:31.398" v="5372" actId="1076"/>
          <ac:spMkLst>
            <pc:docMk/>
            <pc:sldMk cId="1995167380" sldId="283"/>
            <ac:spMk id="30" creationId="{792B52F9-154D-6146-15F1-28E075C3023B}"/>
          </ac:spMkLst>
        </pc:spChg>
        <pc:spChg chg="add mod">
          <ac:chgData name="Giacomo NASUTI" userId="c2fb81ce-894c-4b58-a3a5-53488c496c85" providerId="ADAL" clId="{C1C31FAB-50E4-4715-ACA0-1D23C2025534}" dt="2023-03-09T13:24:28.578" v="5375" actId="1076"/>
          <ac:spMkLst>
            <pc:docMk/>
            <pc:sldMk cId="1995167380" sldId="283"/>
            <ac:spMk id="31" creationId="{B204F5BF-C4C8-C57B-2A93-EE3B2CE5D39D}"/>
          </ac:spMkLst>
        </pc:spChg>
        <pc:graphicFrameChg chg="add del mod modGraphic">
          <ac:chgData name="Giacomo NASUTI" userId="c2fb81ce-894c-4b58-a3a5-53488c496c85" providerId="ADAL" clId="{C1C31FAB-50E4-4715-ACA0-1D23C2025534}" dt="2023-03-09T12:45:56.336" v="4714" actId="478"/>
          <ac:graphicFrameMkLst>
            <pc:docMk/>
            <pc:sldMk cId="1995167380" sldId="283"/>
            <ac:graphicFrameMk id="17" creationId="{744478BF-7E8E-DFE7-513E-5FF6BAB4CF8B}"/>
          </ac:graphicFrameMkLst>
        </pc:graphicFrameChg>
        <pc:picChg chg="add mod">
          <ac:chgData name="Giacomo NASUTI" userId="c2fb81ce-894c-4b58-a3a5-53488c496c85" providerId="ADAL" clId="{C1C31FAB-50E4-4715-ACA0-1D23C2025534}" dt="2023-03-09T13:05:25.484" v="5347" actId="1076"/>
          <ac:picMkLst>
            <pc:docMk/>
            <pc:sldMk cId="1995167380" sldId="283"/>
            <ac:picMk id="9" creationId="{06FBA739-BFE9-F71C-80AE-4CEE13B2F85C}"/>
          </ac:picMkLst>
        </pc:picChg>
        <pc:picChg chg="add mod">
          <ac:chgData name="Giacomo NASUTI" userId="c2fb81ce-894c-4b58-a3a5-53488c496c85" providerId="ADAL" clId="{C1C31FAB-50E4-4715-ACA0-1D23C2025534}" dt="2023-03-09T13:05:01.116" v="5346" actId="14100"/>
          <ac:picMkLst>
            <pc:docMk/>
            <pc:sldMk cId="1995167380" sldId="283"/>
            <ac:picMk id="21" creationId="{36965C80-D43F-3E45-7160-77774A4C8F7B}"/>
          </ac:picMkLst>
        </pc:picChg>
        <pc:picChg chg="add mod">
          <ac:chgData name="Giacomo NASUTI" userId="c2fb81ce-894c-4b58-a3a5-53488c496c85" providerId="ADAL" clId="{C1C31FAB-50E4-4715-ACA0-1D23C2025534}" dt="2023-03-09T13:13:31.832" v="5358" actId="14100"/>
          <ac:picMkLst>
            <pc:docMk/>
            <pc:sldMk cId="1995167380" sldId="283"/>
            <ac:picMk id="26" creationId="{A46DA345-43EA-DD7F-1A85-D1FB9C9652BA}"/>
          </ac:picMkLst>
        </pc:picChg>
        <pc:picChg chg="add mod">
          <ac:chgData name="Giacomo NASUTI" userId="c2fb81ce-894c-4b58-a3a5-53488c496c85" providerId="ADAL" clId="{C1C31FAB-50E4-4715-ACA0-1D23C2025534}" dt="2023-03-09T13:23:01.244" v="5365" actId="1076"/>
          <ac:picMkLst>
            <pc:docMk/>
            <pc:sldMk cId="1995167380" sldId="283"/>
            <ac:picMk id="29" creationId="{937CEE2A-4ECC-E21B-DF80-EEE393E42214}"/>
          </ac:picMkLst>
        </pc:picChg>
        <pc:cxnChg chg="add mod">
          <ac:chgData name="Giacomo NASUTI" userId="c2fb81ce-894c-4b58-a3a5-53488c496c85" providerId="ADAL" clId="{C1C31FAB-50E4-4715-ACA0-1D23C2025534}" dt="2023-03-09T12:36:15.153" v="4431" actId="692"/>
          <ac:cxnSpMkLst>
            <pc:docMk/>
            <pc:sldMk cId="1995167380" sldId="283"/>
            <ac:cxnSpMk id="13" creationId="{F14447F8-058D-9640-C5CB-CF1F1878C55B}"/>
          </ac:cxnSpMkLst>
        </pc:cxnChg>
      </pc:sldChg>
      <pc:sldChg chg="modTransition">
        <pc:chgData name="Giacomo NASUTI" userId="c2fb81ce-894c-4b58-a3a5-53488c496c85" providerId="ADAL" clId="{C1C31FAB-50E4-4715-ACA0-1D23C2025534}" dt="2023-03-09T11:17:02.343" v="4381"/>
        <pc:sldMkLst>
          <pc:docMk/>
          <pc:sldMk cId="74218326" sldId="284"/>
        </pc:sldMkLst>
      </pc:sldChg>
      <pc:sldChg chg="modTransition">
        <pc:chgData name="Giacomo NASUTI" userId="c2fb81ce-894c-4b58-a3a5-53488c496c85" providerId="ADAL" clId="{C1C31FAB-50E4-4715-ACA0-1D23C2025534}" dt="2023-03-09T11:16:51.599" v="4380"/>
        <pc:sldMkLst>
          <pc:docMk/>
          <pc:sldMk cId="2000193602" sldId="285"/>
        </pc:sldMkLst>
      </pc:sldChg>
    </pc:docChg>
  </pc:docChgLst>
  <pc:docChgLst>
    <pc:chgData name="Andrea BERNARDI" userId="8c64520d-b465-4dba-97bf-763a12978f71" providerId="ADAL" clId="{98D8E31F-9344-4EC4-94DD-6FD6022A583F}"/>
    <pc:docChg chg="modSld">
      <pc:chgData name="Andrea BERNARDI" userId="8c64520d-b465-4dba-97bf-763a12978f71" providerId="ADAL" clId="{98D8E31F-9344-4EC4-94DD-6FD6022A583F}" dt="2023-02-04T10:15:01.018" v="12" actId="1076"/>
      <pc:docMkLst>
        <pc:docMk/>
      </pc:docMkLst>
      <pc:sldChg chg="addSp modSp mod">
        <pc:chgData name="Andrea BERNARDI" userId="8c64520d-b465-4dba-97bf-763a12978f71" providerId="ADAL" clId="{98D8E31F-9344-4EC4-94DD-6FD6022A583F}" dt="2023-02-04T10:15:01.018" v="12" actId="1076"/>
        <pc:sldMkLst>
          <pc:docMk/>
          <pc:sldMk cId="3591007975" sldId="257"/>
        </pc:sldMkLst>
        <pc:picChg chg="add mod">
          <ac:chgData name="Andrea BERNARDI" userId="8c64520d-b465-4dba-97bf-763a12978f71" providerId="ADAL" clId="{98D8E31F-9344-4EC4-94DD-6FD6022A583F}" dt="2023-02-04T10:15:01.018" v="12" actId="1076"/>
          <ac:picMkLst>
            <pc:docMk/>
            <pc:sldMk cId="3591007975" sldId="257"/>
            <ac:picMk id="4" creationId="{6C784AA2-D798-8CD4-1541-9D1CA26A5E58}"/>
          </ac:picMkLst>
        </pc:picChg>
      </pc:sldChg>
      <pc:sldChg chg="modSp">
        <pc:chgData name="Andrea BERNARDI" userId="8c64520d-b465-4dba-97bf-763a12978f71" providerId="ADAL" clId="{98D8E31F-9344-4EC4-94DD-6FD6022A583F}" dt="2023-02-04T10:05:15.599" v="9" actId="20577"/>
        <pc:sldMkLst>
          <pc:docMk/>
          <pc:sldMk cId="4225319822" sldId="258"/>
        </pc:sldMkLst>
        <pc:spChg chg="mod">
          <ac:chgData name="Andrea BERNARDI" userId="8c64520d-b465-4dba-97bf-763a12978f71" providerId="ADAL" clId="{98D8E31F-9344-4EC4-94DD-6FD6022A583F}" dt="2023-02-04T10:05:15.599" v="9" actId="20577"/>
          <ac:spMkLst>
            <pc:docMk/>
            <pc:sldMk cId="4225319822" sldId="258"/>
            <ac:spMk id="3" creationId="{B6BA8E3B-9205-8E69-BB51-622FB37F034D}"/>
          </ac:spMkLst>
        </pc:spChg>
      </pc:sldChg>
    </pc:docChg>
  </pc:docChgLst>
  <pc:docChgLst>
    <pc:chgData name="Jacopo Pedroni" userId="5961fd286480f636" providerId="LiveId" clId="{7C281C40-BF8B-4891-A2EA-DECD8859C241}"/>
    <pc:docChg chg="undo custSel addSld delSld modSld">
      <pc:chgData name="Jacopo Pedroni" userId="5961fd286480f636" providerId="LiveId" clId="{7C281C40-BF8B-4891-A2EA-DECD8859C241}" dt="2023-03-10T21:30:22.353" v="184" actId="20577"/>
      <pc:docMkLst>
        <pc:docMk/>
      </pc:docMkLst>
      <pc:sldChg chg="modSp mod">
        <pc:chgData name="Jacopo Pedroni" userId="5961fd286480f636" providerId="LiveId" clId="{7C281C40-BF8B-4891-A2EA-DECD8859C241}" dt="2023-03-10T21:15:29.805" v="95" actId="2711"/>
        <pc:sldMkLst>
          <pc:docMk/>
          <pc:sldMk cId="3962583941" sldId="256"/>
        </pc:sldMkLst>
        <pc:spChg chg="mod">
          <ac:chgData name="Jacopo Pedroni" userId="5961fd286480f636" providerId="LiveId" clId="{7C281C40-BF8B-4891-A2EA-DECD8859C241}" dt="2023-03-10T21:14:41.214" v="93" actId="2711"/>
          <ac:spMkLst>
            <pc:docMk/>
            <pc:sldMk cId="3962583941" sldId="256"/>
            <ac:spMk id="2" creationId="{00000000-0000-0000-0000-000000000000}"/>
          </ac:spMkLst>
        </pc:spChg>
        <pc:spChg chg="mod">
          <ac:chgData name="Jacopo Pedroni" userId="5961fd286480f636" providerId="LiveId" clId="{7C281C40-BF8B-4891-A2EA-DECD8859C241}" dt="2023-03-10T21:14:50.525" v="94" actId="2711"/>
          <ac:spMkLst>
            <pc:docMk/>
            <pc:sldMk cId="3962583941" sldId="256"/>
            <ac:spMk id="3" creationId="{00000000-0000-0000-0000-000000000000}"/>
          </ac:spMkLst>
        </pc:spChg>
        <pc:spChg chg="mod">
          <ac:chgData name="Jacopo Pedroni" userId="5961fd286480f636" providerId="LiveId" clId="{7C281C40-BF8B-4891-A2EA-DECD8859C241}" dt="2023-03-10T21:15:29.805" v="95" actId="2711"/>
          <ac:spMkLst>
            <pc:docMk/>
            <pc:sldMk cId="3962583941" sldId="256"/>
            <ac:spMk id="6" creationId="{DC631D62-B4B0-0E8E-4429-78605F6FF5F8}"/>
          </ac:spMkLst>
        </pc:spChg>
      </pc:sldChg>
      <pc:sldChg chg="modSp mod">
        <pc:chgData name="Jacopo Pedroni" userId="5961fd286480f636" providerId="LiveId" clId="{7C281C40-BF8B-4891-A2EA-DECD8859C241}" dt="2023-03-10T21:15:39.991" v="96" actId="2711"/>
        <pc:sldMkLst>
          <pc:docMk/>
          <pc:sldMk cId="3591007975" sldId="257"/>
        </pc:sldMkLst>
        <pc:spChg chg="mod">
          <ac:chgData name="Jacopo Pedroni" userId="5961fd286480f636" providerId="LiveId" clId="{7C281C40-BF8B-4891-A2EA-DECD8859C241}" dt="2023-03-10T21:15:39.991" v="96" actId="2711"/>
          <ac:spMkLst>
            <pc:docMk/>
            <pc:sldMk cId="3591007975" sldId="257"/>
            <ac:spMk id="2" creationId="{881073EB-2671-5A1A-D284-78E0B687D7D6}"/>
          </ac:spMkLst>
        </pc:spChg>
      </pc:sldChg>
      <pc:sldChg chg="modSp mod">
        <pc:chgData name="Jacopo Pedroni" userId="5961fd286480f636" providerId="LiveId" clId="{7C281C40-BF8B-4891-A2EA-DECD8859C241}" dt="2023-03-10T21:17:10.410" v="99" actId="947"/>
        <pc:sldMkLst>
          <pc:docMk/>
          <pc:sldMk cId="4225319822" sldId="258"/>
        </pc:sldMkLst>
        <pc:spChg chg="mod">
          <ac:chgData name="Jacopo Pedroni" userId="5961fd286480f636" providerId="LiveId" clId="{7C281C40-BF8B-4891-A2EA-DECD8859C241}" dt="2023-03-10T21:16:42.774" v="97" actId="2711"/>
          <ac:spMkLst>
            <pc:docMk/>
            <pc:sldMk cId="4225319822" sldId="258"/>
            <ac:spMk id="2" creationId="{95E79BAF-3DC0-9E12-05F2-11CCB573E3BC}"/>
          </ac:spMkLst>
        </pc:spChg>
        <pc:spChg chg="mod">
          <ac:chgData name="Jacopo Pedroni" userId="5961fd286480f636" providerId="LiveId" clId="{7C281C40-BF8B-4891-A2EA-DECD8859C241}" dt="2023-03-10T21:17:10.410" v="99" actId="947"/>
          <ac:spMkLst>
            <pc:docMk/>
            <pc:sldMk cId="4225319822" sldId="258"/>
            <ac:spMk id="3" creationId="{B6BA8E3B-9205-8E69-BB51-622FB37F034D}"/>
          </ac:spMkLst>
        </pc:spChg>
      </pc:sldChg>
      <pc:sldChg chg="modSp mod">
        <pc:chgData name="Jacopo Pedroni" userId="5961fd286480f636" providerId="LiveId" clId="{7C281C40-BF8B-4891-A2EA-DECD8859C241}" dt="2023-03-10T21:18:16.058" v="100" actId="2711"/>
        <pc:sldMkLst>
          <pc:docMk/>
          <pc:sldMk cId="4087528039" sldId="259"/>
        </pc:sldMkLst>
        <pc:spChg chg="mod">
          <ac:chgData name="Jacopo Pedroni" userId="5961fd286480f636" providerId="LiveId" clId="{7C281C40-BF8B-4891-A2EA-DECD8859C241}" dt="2023-03-10T21:18:16.058" v="100" actId="2711"/>
          <ac:spMkLst>
            <pc:docMk/>
            <pc:sldMk cId="4087528039" sldId="259"/>
            <ac:spMk id="2" creationId="{BDD9A3B8-C79B-DF0A-A980-6C1EEF9E16FF}"/>
          </ac:spMkLst>
        </pc:spChg>
      </pc:sldChg>
      <pc:sldChg chg="modSp mod">
        <pc:chgData name="Jacopo Pedroni" userId="5961fd286480f636" providerId="LiveId" clId="{7C281C40-BF8B-4891-A2EA-DECD8859C241}" dt="2023-03-10T21:18:38.833" v="101" actId="2711"/>
        <pc:sldMkLst>
          <pc:docMk/>
          <pc:sldMk cId="2293854593" sldId="260"/>
        </pc:sldMkLst>
        <pc:spChg chg="mod">
          <ac:chgData name="Jacopo Pedroni" userId="5961fd286480f636" providerId="LiveId" clId="{7C281C40-BF8B-4891-A2EA-DECD8859C241}" dt="2023-03-10T21:18:38.833" v="101" actId="2711"/>
          <ac:spMkLst>
            <pc:docMk/>
            <pc:sldMk cId="2293854593" sldId="260"/>
            <ac:spMk id="2" creationId="{1966C8A7-A5BD-20E9-39C9-CF00D5B94FE6}"/>
          </ac:spMkLst>
        </pc:spChg>
      </pc:sldChg>
      <pc:sldChg chg="modSp mod">
        <pc:chgData name="Jacopo Pedroni" userId="5961fd286480f636" providerId="LiveId" clId="{7C281C40-BF8B-4891-A2EA-DECD8859C241}" dt="2023-03-10T21:18:54.992" v="102" actId="2711"/>
        <pc:sldMkLst>
          <pc:docMk/>
          <pc:sldMk cId="1325679562" sldId="261"/>
        </pc:sldMkLst>
        <pc:spChg chg="mod">
          <ac:chgData name="Jacopo Pedroni" userId="5961fd286480f636" providerId="LiveId" clId="{7C281C40-BF8B-4891-A2EA-DECD8859C241}" dt="2023-03-10T21:18:54.992" v="102" actId="2711"/>
          <ac:spMkLst>
            <pc:docMk/>
            <pc:sldMk cId="1325679562" sldId="261"/>
            <ac:spMk id="2" creationId="{A749A738-C43D-2314-FB74-C5E62348AF3A}"/>
          </ac:spMkLst>
        </pc:spChg>
      </pc:sldChg>
      <pc:sldChg chg="modSp mod">
        <pc:chgData name="Jacopo Pedroni" userId="5961fd286480f636" providerId="LiveId" clId="{7C281C40-BF8B-4891-A2EA-DECD8859C241}" dt="2023-03-10T21:19:11.453" v="104" actId="2711"/>
        <pc:sldMkLst>
          <pc:docMk/>
          <pc:sldMk cId="2510484685" sldId="262"/>
        </pc:sldMkLst>
        <pc:spChg chg="mod">
          <ac:chgData name="Jacopo Pedroni" userId="5961fd286480f636" providerId="LiveId" clId="{7C281C40-BF8B-4891-A2EA-DECD8859C241}" dt="2023-03-10T21:19:11.453" v="104" actId="2711"/>
          <ac:spMkLst>
            <pc:docMk/>
            <pc:sldMk cId="2510484685" sldId="262"/>
            <ac:spMk id="2" creationId="{335B4681-2C3F-786D-9646-8B187341B98B}"/>
          </ac:spMkLst>
        </pc:spChg>
      </pc:sldChg>
      <pc:sldChg chg="modSp mod">
        <pc:chgData name="Jacopo Pedroni" userId="5961fd286480f636" providerId="LiveId" clId="{7C281C40-BF8B-4891-A2EA-DECD8859C241}" dt="2023-03-10T21:19:22.168" v="105" actId="2711"/>
        <pc:sldMkLst>
          <pc:docMk/>
          <pc:sldMk cId="1620049631" sldId="263"/>
        </pc:sldMkLst>
        <pc:spChg chg="mod">
          <ac:chgData name="Jacopo Pedroni" userId="5961fd286480f636" providerId="LiveId" clId="{7C281C40-BF8B-4891-A2EA-DECD8859C241}" dt="2023-03-10T21:19:22.168" v="105" actId="2711"/>
          <ac:spMkLst>
            <pc:docMk/>
            <pc:sldMk cId="1620049631" sldId="263"/>
            <ac:spMk id="2" creationId="{99AD53D6-818B-FF04-C17B-05D6E826DF0A}"/>
          </ac:spMkLst>
        </pc:spChg>
      </pc:sldChg>
      <pc:sldChg chg="modSp mod">
        <pc:chgData name="Jacopo Pedroni" userId="5961fd286480f636" providerId="LiveId" clId="{7C281C40-BF8B-4891-A2EA-DECD8859C241}" dt="2023-03-10T21:19:32.062" v="106" actId="2711"/>
        <pc:sldMkLst>
          <pc:docMk/>
          <pc:sldMk cId="473848117" sldId="264"/>
        </pc:sldMkLst>
        <pc:spChg chg="mod">
          <ac:chgData name="Jacopo Pedroni" userId="5961fd286480f636" providerId="LiveId" clId="{7C281C40-BF8B-4891-A2EA-DECD8859C241}" dt="2023-03-10T21:19:32.062" v="106" actId="2711"/>
          <ac:spMkLst>
            <pc:docMk/>
            <pc:sldMk cId="473848117" sldId="264"/>
            <ac:spMk id="2" creationId="{19481F29-508B-7882-EB1E-2AEF0376161F}"/>
          </ac:spMkLst>
        </pc:spChg>
      </pc:sldChg>
      <pc:sldChg chg="modSp mod">
        <pc:chgData name="Jacopo Pedroni" userId="5961fd286480f636" providerId="LiveId" clId="{7C281C40-BF8B-4891-A2EA-DECD8859C241}" dt="2023-03-10T21:20:03.548" v="107" actId="2711"/>
        <pc:sldMkLst>
          <pc:docMk/>
          <pc:sldMk cId="3046500605" sldId="265"/>
        </pc:sldMkLst>
        <pc:spChg chg="mod">
          <ac:chgData name="Jacopo Pedroni" userId="5961fd286480f636" providerId="LiveId" clId="{7C281C40-BF8B-4891-A2EA-DECD8859C241}" dt="2023-03-10T21:20:03.548" v="107" actId="2711"/>
          <ac:spMkLst>
            <pc:docMk/>
            <pc:sldMk cId="3046500605" sldId="265"/>
            <ac:spMk id="2" creationId="{C748791D-DA41-DE80-557E-4854BCB3FE5E}"/>
          </ac:spMkLst>
        </pc:spChg>
      </pc:sldChg>
      <pc:sldChg chg="modSp mod">
        <pc:chgData name="Jacopo Pedroni" userId="5961fd286480f636" providerId="LiveId" clId="{7C281C40-BF8B-4891-A2EA-DECD8859C241}" dt="2023-03-10T21:20:11.432" v="108"/>
        <pc:sldMkLst>
          <pc:docMk/>
          <pc:sldMk cId="3614388563" sldId="266"/>
        </pc:sldMkLst>
        <pc:spChg chg="mod">
          <ac:chgData name="Jacopo Pedroni" userId="5961fd286480f636" providerId="LiveId" clId="{7C281C40-BF8B-4891-A2EA-DECD8859C241}" dt="2023-03-10T21:20:11.432" v="108"/>
          <ac:spMkLst>
            <pc:docMk/>
            <pc:sldMk cId="3614388563" sldId="266"/>
            <ac:spMk id="2" creationId="{12A067F8-BA68-F4D2-6BE7-D5E6E834A6FC}"/>
          </ac:spMkLst>
        </pc:spChg>
      </pc:sldChg>
      <pc:sldChg chg="modSp mod">
        <pc:chgData name="Jacopo Pedroni" userId="5961fd286480f636" providerId="LiveId" clId="{7C281C40-BF8B-4891-A2EA-DECD8859C241}" dt="2023-03-10T21:20:15.979" v="109"/>
        <pc:sldMkLst>
          <pc:docMk/>
          <pc:sldMk cId="3222955407" sldId="267"/>
        </pc:sldMkLst>
        <pc:spChg chg="mod">
          <ac:chgData name="Jacopo Pedroni" userId="5961fd286480f636" providerId="LiveId" clId="{7C281C40-BF8B-4891-A2EA-DECD8859C241}" dt="2023-03-10T21:20:15.979" v="109"/>
          <ac:spMkLst>
            <pc:docMk/>
            <pc:sldMk cId="3222955407" sldId="267"/>
            <ac:spMk id="2" creationId="{D486E9E4-A038-29D9-845B-7240DA542543}"/>
          </ac:spMkLst>
        </pc:spChg>
      </pc:sldChg>
      <pc:sldChg chg="modSp mod">
        <pc:chgData name="Jacopo Pedroni" userId="5961fd286480f636" providerId="LiveId" clId="{7C281C40-BF8B-4891-A2EA-DECD8859C241}" dt="2023-03-10T21:20:21.478" v="110"/>
        <pc:sldMkLst>
          <pc:docMk/>
          <pc:sldMk cId="3979820314" sldId="268"/>
        </pc:sldMkLst>
        <pc:spChg chg="mod">
          <ac:chgData name="Jacopo Pedroni" userId="5961fd286480f636" providerId="LiveId" clId="{7C281C40-BF8B-4891-A2EA-DECD8859C241}" dt="2023-03-10T21:20:21.478" v="110"/>
          <ac:spMkLst>
            <pc:docMk/>
            <pc:sldMk cId="3979820314" sldId="268"/>
            <ac:spMk id="2" creationId="{E91267C9-4205-A093-60A8-6A4DA512D268}"/>
          </ac:spMkLst>
        </pc:spChg>
      </pc:sldChg>
      <pc:sldChg chg="modSp mod">
        <pc:chgData name="Jacopo Pedroni" userId="5961fd286480f636" providerId="LiveId" clId="{7C281C40-BF8B-4891-A2EA-DECD8859C241}" dt="2023-03-10T21:20:25.841" v="111"/>
        <pc:sldMkLst>
          <pc:docMk/>
          <pc:sldMk cId="596462869" sldId="269"/>
        </pc:sldMkLst>
        <pc:spChg chg="mod">
          <ac:chgData name="Jacopo Pedroni" userId="5961fd286480f636" providerId="LiveId" clId="{7C281C40-BF8B-4891-A2EA-DECD8859C241}" dt="2023-03-10T21:20:25.841" v="111"/>
          <ac:spMkLst>
            <pc:docMk/>
            <pc:sldMk cId="596462869" sldId="269"/>
            <ac:spMk id="2" creationId="{4C2EC18D-008C-8AD3-4858-0DBAB7705894}"/>
          </ac:spMkLst>
        </pc:spChg>
      </pc:sldChg>
      <pc:sldChg chg="modSp mod">
        <pc:chgData name="Jacopo Pedroni" userId="5961fd286480f636" providerId="LiveId" clId="{7C281C40-BF8B-4891-A2EA-DECD8859C241}" dt="2023-03-10T21:21:03.370" v="116" actId="113"/>
        <pc:sldMkLst>
          <pc:docMk/>
          <pc:sldMk cId="355825889" sldId="270"/>
        </pc:sldMkLst>
        <pc:spChg chg="mod">
          <ac:chgData name="Jacopo Pedroni" userId="5961fd286480f636" providerId="LiveId" clId="{7C281C40-BF8B-4891-A2EA-DECD8859C241}" dt="2023-03-10T21:21:03.370" v="116" actId="113"/>
          <ac:spMkLst>
            <pc:docMk/>
            <pc:sldMk cId="355825889" sldId="270"/>
            <ac:spMk id="2" creationId="{3765702F-3B17-30C8-46DF-10F46CC5D3AC}"/>
          </ac:spMkLst>
        </pc:spChg>
      </pc:sldChg>
      <pc:sldChg chg="modSp mod">
        <pc:chgData name="Jacopo Pedroni" userId="5961fd286480f636" providerId="LiveId" clId="{7C281C40-BF8B-4891-A2EA-DECD8859C241}" dt="2023-03-10T21:21:08.768" v="117" actId="113"/>
        <pc:sldMkLst>
          <pc:docMk/>
          <pc:sldMk cId="3312305303" sldId="271"/>
        </pc:sldMkLst>
        <pc:spChg chg="mod">
          <ac:chgData name="Jacopo Pedroni" userId="5961fd286480f636" providerId="LiveId" clId="{7C281C40-BF8B-4891-A2EA-DECD8859C241}" dt="2023-03-10T21:21:08.768" v="117" actId="113"/>
          <ac:spMkLst>
            <pc:docMk/>
            <pc:sldMk cId="3312305303" sldId="271"/>
            <ac:spMk id="2" creationId="{1AA5E951-61E8-275E-983D-DD1F72469663}"/>
          </ac:spMkLst>
        </pc:spChg>
      </pc:sldChg>
      <pc:sldChg chg="addSp delSp modSp mod modTransition delAnim modAnim">
        <pc:chgData name="Jacopo Pedroni" userId="5961fd286480f636" providerId="LiveId" clId="{7C281C40-BF8B-4891-A2EA-DECD8859C241}" dt="2023-03-10T21:20:54.387" v="115" actId="113"/>
        <pc:sldMkLst>
          <pc:docMk/>
          <pc:sldMk cId="3305577829" sldId="272"/>
        </pc:sldMkLst>
        <pc:spChg chg="mod">
          <ac:chgData name="Jacopo Pedroni" userId="5961fd286480f636" providerId="LiveId" clId="{7C281C40-BF8B-4891-A2EA-DECD8859C241}" dt="2023-03-10T21:20:54.387" v="115" actId="113"/>
          <ac:spMkLst>
            <pc:docMk/>
            <pc:sldMk cId="3305577829" sldId="272"/>
            <ac:spMk id="2" creationId="{CE1F28BA-E8D2-B5C1-C1B3-C19AB45681DB}"/>
          </ac:spMkLst>
        </pc:spChg>
        <pc:spChg chg="del">
          <ac:chgData name="Jacopo Pedroni" userId="5961fd286480f636" providerId="LiveId" clId="{7C281C40-BF8B-4891-A2EA-DECD8859C241}" dt="2023-03-10T20:41:51.493" v="13" actId="478"/>
          <ac:spMkLst>
            <pc:docMk/>
            <pc:sldMk cId="3305577829" sldId="272"/>
            <ac:spMk id="53" creationId="{2EB0EBCB-F388-41DD-7563-70EF8105BF57}"/>
          </ac:spMkLst>
        </pc:spChg>
        <pc:spChg chg="mod">
          <ac:chgData name="Jacopo Pedroni" userId="5961fd286480f636" providerId="LiveId" clId="{7C281C40-BF8B-4891-A2EA-DECD8859C241}" dt="2023-03-10T20:42:06.616" v="21" actId="6549"/>
          <ac:spMkLst>
            <pc:docMk/>
            <pc:sldMk cId="3305577829" sldId="272"/>
            <ac:spMk id="77" creationId="{3A5E858F-75E3-3B9B-237C-163118CB1613}"/>
          </ac:spMkLst>
        </pc:spChg>
        <pc:spChg chg="del">
          <ac:chgData name="Jacopo Pedroni" userId="5961fd286480f636" providerId="LiveId" clId="{7C281C40-BF8B-4891-A2EA-DECD8859C241}" dt="2023-03-10T20:41:39.399" v="8" actId="478"/>
          <ac:spMkLst>
            <pc:docMk/>
            <pc:sldMk cId="3305577829" sldId="272"/>
            <ac:spMk id="80" creationId="{4EEAEC12-6D1F-70E1-BF5E-557EC771C165}"/>
          </ac:spMkLst>
        </pc:spChg>
        <pc:spChg chg="del mod">
          <ac:chgData name="Jacopo Pedroni" userId="5961fd286480f636" providerId="LiveId" clId="{7C281C40-BF8B-4891-A2EA-DECD8859C241}" dt="2023-03-10T20:41:51.496" v="15"/>
          <ac:spMkLst>
            <pc:docMk/>
            <pc:sldMk cId="3305577829" sldId="272"/>
            <ac:spMk id="85" creationId="{2B146B0F-CB5F-51DB-1DB5-8C17B4EB510F}"/>
          </ac:spMkLst>
        </pc:spChg>
        <pc:spChg chg="del mod">
          <ac:chgData name="Jacopo Pedroni" userId="5961fd286480f636" providerId="LiveId" clId="{7C281C40-BF8B-4891-A2EA-DECD8859C241}" dt="2023-03-10T20:41:58.542" v="19"/>
          <ac:spMkLst>
            <pc:docMk/>
            <pc:sldMk cId="3305577829" sldId="272"/>
            <ac:spMk id="94" creationId="{599367F1-1D0C-20C2-85B7-C4C6B74AF9FB}"/>
          </ac:spMkLst>
        </pc:spChg>
        <pc:spChg chg="del mod">
          <ac:chgData name="Jacopo Pedroni" userId="5961fd286480f636" providerId="LiveId" clId="{7C281C40-BF8B-4891-A2EA-DECD8859C241}" dt="2023-03-10T20:51:02.015" v="88"/>
          <ac:spMkLst>
            <pc:docMk/>
            <pc:sldMk cId="3305577829" sldId="272"/>
            <ac:spMk id="97" creationId="{DD3E2A49-81BD-AD0E-9692-9A721EA9C9D3}"/>
          </ac:spMkLst>
        </pc:spChg>
        <pc:picChg chg="del">
          <ac:chgData name="Jacopo Pedroni" userId="5961fd286480f636" providerId="LiveId" clId="{7C281C40-BF8B-4891-A2EA-DECD8859C241}" dt="2023-03-10T20:41:20.713" v="3" actId="478"/>
          <ac:picMkLst>
            <pc:docMk/>
            <pc:sldMk cId="3305577829" sldId="272"/>
            <ac:picMk id="75" creationId="{153B47DD-1119-E965-5C73-C8997766747E}"/>
          </ac:picMkLst>
        </pc:picChg>
        <pc:picChg chg="del">
          <ac:chgData name="Jacopo Pedroni" userId="5961fd286480f636" providerId="LiveId" clId="{7C281C40-BF8B-4891-A2EA-DECD8859C241}" dt="2023-03-10T20:41:35.830" v="7" actId="478"/>
          <ac:picMkLst>
            <pc:docMk/>
            <pc:sldMk cId="3305577829" sldId="272"/>
            <ac:picMk id="79" creationId="{20F6B367-E554-B2C1-0E01-FC921E7BC577}"/>
          </ac:picMkLst>
        </pc:picChg>
        <pc:picChg chg="del">
          <ac:chgData name="Jacopo Pedroni" userId="5961fd286480f636" providerId="LiveId" clId="{7C281C40-BF8B-4891-A2EA-DECD8859C241}" dt="2023-03-10T20:41:43.359" v="10" actId="478"/>
          <ac:picMkLst>
            <pc:docMk/>
            <pc:sldMk cId="3305577829" sldId="272"/>
            <ac:picMk id="87" creationId="{16D5683C-0237-BB53-B676-0FBF19944CDD}"/>
          </ac:picMkLst>
        </pc:picChg>
        <pc:picChg chg="del">
          <ac:chgData name="Jacopo Pedroni" userId="5961fd286480f636" providerId="LiveId" clId="{7C281C40-BF8B-4891-A2EA-DECD8859C241}" dt="2023-03-10T20:50:53.726" v="84" actId="478"/>
          <ac:picMkLst>
            <pc:docMk/>
            <pc:sldMk cId="3305577829" sldId="272"/>
            <ac:picMk id="96" creationId="{0BB01644-2FA8-FB40-306D-13F5BA4AB801}"/>
          </ac:picMkLst>
        </pc:picChg>
        <pc:inkChg chg="add">
          <ac:chgData name="Jacopo Pedroni" userId="5961fd286480f636" providerId="LiveId" clId="{7C281C40-BF8B-4891-A2EA-DECD8859C241}" dt="2023-03-10T20:50:41.473" v="80" actId="9405"/>
          <ac:inkMkLst>
            <pc:docMk/>
            <pc:sldMk cId="3305577829" sldId="272"/>
            <ac:inkMk id="3" creationId="{DE8641DF-B444-AA14-D5F3-8C62B9D0559E}"/>
          </ac:inkMkLst>
        </pc:inkChg>
        <pc:inkChg chg="add">
          <ac:chgData name="Jacopo Pedroni" userId="5961fd286480f636" providerId="LiveId" clId="{7C281C40-BF8B-4891-A2EA-DECD8859C241}" dt="2023-03-10T20:50:42.891" v="81" actId="9405"/>
          <ac:inkMkLst>
            <pc:docMk/>
            <pc:sldMk cId="3305577829" sldId="272"/>
            <ac:inkMk id="6" creationId="{8C866C42-51E1-2345-7C7E-E4C1FD947A34}"/>
          </ac:inkMkLst>
        </pc:inkChg>
        <pc:inkChg chg="add">
          <ac:chgData name="Jacopo Pedroni" userId="5961fd286480f636" providerId="LiveId" clId="{7C281C40-BF8B-4891-A2EA-DECD8859C241}" dt="2023-03-10T20:50:47.390" v="82" actId="9405"/>
          <ac:inkMkLst>
            <pc:docMk/>
            <pc:sldMk cId="3305577829" sldId="272"/>
            <ac:inkMk id="8" creationId="{3C24B363-2E00-8DE0-7A4D-C648B47728EA}"/>
          </ac:inkMkLst>
        </pc:inkChg>
        <pc:inkChg chg="add">
          <ac:chgData name="Jacopo Pedroni" userId="5961fd286480f636" providerId="LiveId" clId="{7C281C40-BF8B-4891-A2EA-DECD8859C241}" dt="2023-03-10T20:50:48.493" v="83" actId="9405"/>
          <ac:inkMkLst>
            <pc:docMk/>
            <pc:sldMk cId="3305577829" sldId="272"/>
            <ac:inkMk id="9" creationId="{2E6C5BAC-5B7F-10E2-BBAF-8EE2DB9368D0}"/>
          </ac:inkMkLst>
        </pc:inkChg>
        <pc:cxnChg chg="del">
          <ac:chgData name="Jacopo Pedroni" userId="5961fd286480f636" providerId="LiveId" clId="{7C281C40-BF8B-4891-A2EA-DECD8859C241}" dt="2023-03-10T20:41:41.437" v="9" actId="478"/>
          <ac:cxnSpMkLst>
            <pc:docMk/>
            <pc:sldMk cId="3305577829" sldId="272"/>
            <ac:cxnSpMk id="84" creationId="{04CA6C03-DEC5-84B0-57F9-9E1A9B2D069B}"/>
          </ac:cxnSpMkLst>
        </pc:cxnChg>
        <pc:cxnChg chg="del mod">
          <ac:chgData name="Jacopo Pedroni" userId="5961fd286480f636" providerId="LiveId" clId="{7C281C40-BF8B-4891-A2EA-DECD8859C241}" dt="2023-03-10T20:41:53.407" v="16" actId="478"/>
          <ac:cxnSpMkLst>
            <pc:docMk/>
            <pc:sldMk cId="3305577829" sldId="272"/>
            <ac:cxnSpMk id="93" creationId="{EEF34985-066F-81B6-8504-D24E85841133}"/>
          </ac:cxnSpMkLst>
        </pc:cxnChg>
      </pc:sldChg>
      <pc:sldChg chg="modSp mod">
        <pc:chgData name="Jacopo Pedroni" userId="5961fd286480f636" providerId="LiveId" clId="{7C281C40-BF8B-4891-A2EA-DECD8859C241}" dt="2023-03-10T21:22:02.066" v="122" actId="113"/>
        <pc:sldMkLst>
          <pc:docMk/>
          <pc:sldMk cId="3302541705" sldId="273"/>
        </pc:sldMkLst>
        <pc:spChg chg="mod">
          <ac:chgData name="Jacopo Pedroni" userId="5961fd286480f636" providerId="LiveId" clId="{7C281C40-BF8B-4891-A2EA-DECD8859C241}" dt="2023-03-10T21:22:02.066" v="122" actId="113"/>
          <ac:spMkLst>
            <pc:docMk/>
            <pc:sldMk cId="3302541705" sldId="273"/>
            <ac:spMk id="2" creationId="{67534B88-3C87-DEA0-0436-54A1D165FEEB}"/>
          </ac:spMkLst>
        </pc:spChg>
      </pc:sldChg>
      <pc:sldChg chg="modSp mod">
        <pc:chgData name="Jacopo Pedroni" userId="5961fd286480f636" providerId="LiveId" clId="{7C281C40-BF8B-4891-A2EA-DECD8859C241}" dt="2023-03-10T21:22:23.817" v="125" actId="113"/>
        <pc:sldMkLst>
          <pc:docMk/>
          <pc:sldMk cId="566435856" sldId="274"/>
        </pc:sldMkLst>
        <pc:spChg chg="mod">
          <ac:chgData name="Jacopo Pedroni" userId="5961fd286480f636" providerId="LiveId" clId="{7C281C40-BF8B-4891-A2EA-DECD8859C241}" dt="2023-03-10T21:22:23.817" v="125" actId="113"/>
          <ac:spMkLst>
            <pc:docMk/>
            <pc:sldMk cId="566435856" sldId="274"/>
            <ac:spMk id="2" creationId="{09A2399A-3B72-D5C2-9595-5EC8BF3E33ED}"/>
          </ac:spMkLst>
        </pc:spChg>
      </pc:sldChg>
      <pc:sldChg chg="modSp mod">
        <pc:chgData name="Jacopo Pedroni" userId="5961fd286480f636" providerId="LiveId" clId="{7C281C40-BF8B-4891-A2EA-DECD8859C241}" dt="2023-03-10T21:22:37.983" v="127" actId="113"/>
        <pc:sldMkLst>
          <pc:docMk/>
          <pc:sldMk cId="3089535287" sldId="275"/>
        </pc:sldMkLst>
        <pc:spChg chg="mod">
          <ac:chgData name="Jacopo Pedroni" userId="5961fd286480f636" providerId="LiveId" clId="{7C281C40-BF8B-4891-A2EA-DECD8859C241}" dt="2023-03-10T21:22:37.983" v="127" actId="113"/>
          <ac:spMkLst>
            <pc:docMk/>
            <pc:sldMk cId="3089535287" sldId="275"/>
            <ac:spMk id="2" creationId="{C7143367-B759-B53A-C805-D3C7676D76F0}"/>
          </ac:spMkLst>
        </pc:spChg>
      </pc:sldChg>
      <pc:sldChg chg="modSp mod">
        <pc:chgData name="Jacopo Pedroni" userId="5961fd286480f636" providerId="LiveId" clId="{7C281C40-BF8B-4891-A2EA-DECD8859C241}" dt="2023-03-10T21:22:43.533" v="128"/>
        <pc:sldMkLst>
          <pc:docMk/>
          <pc:sldMk cId="3916648035" sldId="276"/>
        </pc:sldMkLst>
        <pc:spChg chg="mod">
          <ac:chgData name="Jacopo Pedroni" userId="5961fd286480f636" providerId="LiveId" clId="{7C281C40-BF8B-4891-A2EA-DECD8859C241}" dt="2023-03-10T21:22:43.533" v="128"/>
          <ac:spMkLst>
            <pc:docMk/>
            <pc:sldMk cId="3916648035" sldId="276"/>
            <ac:spMk id="2" creationId="{C7143367-B759-B53A-C805-D3C7676D76F0}"/>
          </ac:spMkLst>
        </pc:spChg>
      </pc:sldChg>
      <pc:sldChg chg="modSp mod">
        <pc:chgData name="Jacopo Pedroni" userId="5961fd286480f636" providerId="LiveId" clId="{7C281C40-BF8B-4891-A2EA-DECD8859C241}" dt="2023-03-10T21:22:49.489" v="129"/>
        <pc:sldMkLst>
          <pc:docMk/>
          <pc:sldMk cId="129107031" sldId="277"/>
        </pc:sldMkLst>
        <pc:spChg chg="mod">
          <ac:chgData name="Jacopo Pedroni" userId="5961fd286480f636" providerId="LiveId" clId="{7C281C40-BF8B-4891-A2EA-DECD8859C241}" dt="2023-03-10T21:22:49.489" v="129"/>
          <ac:spMkLst>
            <pc:docMk/>
            <pc:sldMk cId="129107031" sldId="277"/>
            <ac:spMk id="2" creationId="{C7143367-B759-B53A-C805-D3C7676D76F0}"/>
          </ac:spMkLst>
        </pc:spChg>
      </pc:sldChg>
      <pc:sldChg chg="modSp mod">
        <pc:chgData name="Jacopo Pedroni" userId="5961fd286480f636" providerId="LiveId" clId="{7C281C40-BF8B-4891-A2EA-DECD8859C241}" dt="2023-03-10T21:22:09.178" v="123"/>
        <pc:sldMkLst>
          <pc:docMk/>
          <pc:sldMk cId="3863938056" sldId="278"/>
        </pc:sldMkLst>
        <pc:spChg chg="mod">
          <ac:chgData name="Jacopo Pedroni" userId="5961fd286480f636" providerId="LiveId" clId="{7C281C40-BF8B-4891-A2EA-DECD8859C241}" dt="2023-03-10T21:22:09.178" v="123"/>
          <ac:spMkLst>
            <pc:docMk/>
            <pc:sldMk cId="3863938056" sldId="278"/>
            <ac:spMk id="2" creationId="{C7143367-B759-B53A-C805-D3C7676D76F0}"/>
          </ac:spMkLst>
        </pc:spChg>
      </pc:sldChg>
      <pc:sldChg chg="modSp mod">
        <pc:chgData name="Jacopo Pedroni" userId="5961fd286480f636" providerId="LiveId" clId="{7C281C40-BF8B-4891-A2EA-DECD8859C241}" dt="2023-03-10T21:25:35.966" v="150" actId="113"/>
        <pc:sldMkLst>
          <pc:docMk/>
          <pc:sldMk cId="1660952515" sldId="279"/>
        </pc:sldMkLst>
        <pc:spChg chg="mod">
          <ac:chgData name="Jacopo Pedroni" userId="5961fd286480f636" providerId="LiveId" clId="{7C281C40-BF8B-4891-A2EA-DECD8859C241}" dt="2023-03-10T21:25:35.966" v="150" actId="113"/>
          <ac:spMkLst>
            <pc:docMk/>
            <pc:sldMk cId="1660952515" sldId="279"/>
            <ac:spMk id="2" creationId="{84D33EF1-F60B-A4DA-4F90-E1B6A54AFE40}"/>
          </ac:spMkLst>
        </pc:spChg>
      </pc:sldChg>
      <pc:sldChg chg="modSp mod">
        <pc:chgData name="Jacopo Pedroni" userId="5961fd286480f636" providerId="LiveId" clId="{7C281C40-BF8B-4891-A2EA-DECD8859C241}" dt="2023-03-10T21:25:01.004" v="145" actId="113"/>
        <pc:sldMkLst>
          <pc:docMk/>
          <pc:sldMk cId="1385889362" sldId="280"/>
        </pc:sldMkLst>
        <pc:spChg chg="mod">
          <ac:chgData name="Jacopo Pedroni" userId="5961fd286480f636" providerId="LiveId" clId="{7C281C40-BF8B-4891-A2EA-DECD8859C241}" dt="2023-03-10T21:25:01.004" v="145" actId="113"/>
          <ac:spMkLst>
            <pc:docMk/>
            <pc:sldMk cId="1385889362" sldId="280"/>
            <ac:spMk id="2" creationId="{AB8044A2-FB9C-67D7-B65A-62D86C553A45}"/>
          </ac:spMkLst>
        </pc:spChg>
      </pc:sldChg>
      <pc:sldChg chg="modSp mod">
        <pc:chgData name="Jacopo Pedroni" userId="5961fd286480f636" providerId="LiveId" clId="{7C281C40-BF8B-4891-A2EA-DECD8859C241}" dt="2023-03-10T21:23:08.623" v="131" actId="113"/>
        <pc:sldMkLst>
          <pc:docMk/>
          <pc:sldMk cId="1794116172" sldId="281"/>
        </pc:sldMkLst>
        <pc:spChg chg="mod">
          <ac:chgData name="Jacopo Pedroni" userId="5961fd286480f636" providerId="LiveId" clId="{7C281C40-BF8B-4891-A2EA-DECD8859C241}" dt="2023-03-10T21:23:08.623" v="131" actId="113"/>
          <ac:spMkLst>
            <pc:docMk/>
            <pc:sldMk cId="1794116172" sldId="281"/>
            <ac:spMk id="2" creationId="{E3DA2545-D1C7-068D-AFA8-6A0298F381A6}"/>
          </ac:spMkLst>
        </pc:spChg>
      </pc:sldChg>
      <pc:sldChg chg="addSp delSp modSp mod">
        <pc:chgData name="Jacopo Pedroni" userId="5961fd286480f636" providerId="LiveId" clId="{7C281C40-BF8B-4891-A2EA-DECD8859C241}" dt="2023-03-10T21:21:43.513" v="120" actId="9405"/>
        <pc:sldMkLst>
          <pc:docMk/>
          <pc:sldMk cId="3198899961" sldId="282"/>
        </pc:sldMkLst>
        <pc:grpChg chg="mod">
          <ac:chgData name="Jacopo Pedroni" userId="5961fd286480f636" providerId="LiveId" clId="{7C281C40-BF8B-4891-A2EA-DECD8859C241}" dt="2023-03-10T20:44:47.099" v="33"/>
          <ac:grpSpMkLst>
            <pc:docMk/>
            <pc:sldMk cId="3198899961" sldId="282"/>
            <ac:grpSpMk id="12" creationId="{B20EFAAB-603D-DB9F-E21B-9E3C5C6379DF}"/>
          </ac:grpSpMkLst>
        </pc:grpChg>
        <pc:grpChg chg="mod">
          <ac:chgData name="Jacopo Pedroni" userId="5961fd286480f636" providerId="LiveId" clId="{7C281C40-BF8B-4891-A2EA-DECD8859C241}" dt="2023-03-10T20:45:12.319" v="37"/>
          <ac:grpSpMkLst>
            <pc:docMk/>
            <pc:sldMk cId="3198899961" sldId="282"/>
            <ac:grpSpMk id="16" creationId="{BBFDF895-A8E2-0DC5-8B14-0D3AF06AEEFA}"/>
          </ac:grpSpMkLst>
        </pc:grpChg>
        <pc:grpChg chg="del mod">
          <ac:chgData name="Jacopo Pedroni" userId="5961fd286480f636" providerId="LiveId" clId="{7C281C40-BF8B-4891-A2EA-DECD8859C241}" dt="2023-03-10T20:46:20.733" v="46"/>
          <ac:grpSpMkLst>
            <pc:docMk/>
            <pc:sldMk cId="3198899961" sldId="282"/>
            <ac:grpSpMk id="22" creationId="{4CF1D526-D4BC-F496-9D04-1F1D16F46375}"/>
          </ac:grpSpMkLst>
        </pc:grpChg>
        <pc:grpChg chg="del mod">
          <ac:chgData name="Jacopo Pedroni" userId="5961fd286480f636" providerId="LiveId" clId="{7C281C40-BF8B-4891-A2EA-DECD8859C241}" dt="2023-03-10T20:46:23.293" v="48"/>
          <ac:grpSpMkLst>
            <pc:docMk/>
            <pc:sldMk cId="3198899961" sldId="282"/>
            <ac:grpSpMk id="24" creationId="{9A88496B-09E1-9F57-6B61-0CA9D84ED9B5}"/>
          </ac:grpSpMkLst>
        </pc:grpChg>
        <pc:grpChg chg="del mod">
          <ac:chgData name="Jacopo Pedroni" userId="5961fd286480f636" providerId="LiveId" clId="{7C281C40-BF8B-4891-A2EA-DECD8859C241}" dt="2023-03-10T20:46:24.923" v="50"/>
          <ac:grpSpMkLst>
            <pc:docMk/>
            <pc:sldMk cId="3198899961" sldId="282"/>
            <ac:grpSpMk id="26" creationId="{4BD3F9DB-8041-FA07-85E4-86B6E9933027}"/>
          </ac:grpSpMkLst>
        </pc:grpChg>
        <pc:grpChg chg="del mod">
          <ac:chgData name="Jacopo Pedroni" userId="5961fd286480f636" providerId="LiveId" clId="{7C281C40-BF8B-4891-A2EA-DECD8859C241}" dt="2023-03-10T20:46:47.285" v="54"/>
          <ac:grpSpMkLst>
            <pc:docMk/>
            <pc:sldMk cId="3198899961" sldId="282"/>
            <ac:grpSpMk id="28" creationId="{55A0F78D-1C3F-5C4D-E5FA-E6F89371DCDC}"/>
          </ac:grpSpMkLst>
        </pc:grpChg>
        <pc:grpChg chg="mod">
          <ac:chgData name="Jacopo Pedroni" userId="5961fd286480f636" providerId="LiveId" clId="{7C281C40-BF8B-4891-A2EA-DECD8859C241}" dt="2023-03-10T20:46:47.285" v="54"/>
          <ac:grpSpMkLst>
            <pc:docMk/>
            <pc:sldMk cId="3198899961" sldId="282"/>
            <ac:grpSpMk id="32" creationId="{6AB6891D-201C-C942-B2A7-C50F489FBB82}"/>
          </ac:grpSpMkLst>
        </pc:grpChg>
        <pc:grpChg chg="mod">
          <ac:chgData name="Jacopo Pedroni" userId="5961fd286480f636" providerId="LiveId" clId="{7C281C40-BF8B-4891-A2EA-DECD8859C241}" dt="2023-03-10T20:47:00.754" v="60"/>
          <ac:grpSpMkLst>
            <pc:docMk/>
            <pc:sldMk cId="3198899961" sldId="282"/>
            <ac:grpSpMk id="36" creationId="{14498854-8EEB-54D8-4B70-DDFDB59BA479}"/>
          </ac:grpSpMkLst>
        </pc:grpChg>
        <pc:grpChg chg="add del mod">
          <ac:chgData name="Jacopo Pedroni" userId="5961fd286480f636" providerId="LiveId" clId="{7C281C40-BF8B-4891-A2EA-DECD8859C241}" dt="2023-03-10T20:47:23.799" v="72"/>
          <ac:grpSpMkLst>
            <pc:docMk/>
            <pc:sldMk cId="3198899961" sldId="282"/>
            <ac:grpSpMk id="39" creationId="{40D5AE5C-1C80-30F5-BBF7-B7A70E227BB9}"/>
          </ac:grpSpMkLst>
        </pc:grpChg>
        <pc:grpChg chg="mod">
          <ac:chgData name="Jacopo Pedroni" userId="5961fd286480f636" providerId="LiveId" clId="{7C281C40-BF8B-4891-A2EA-DECD8859C241}" dt="2023-03-10T20:47:16.117" v="68"/>
          <ac:grpSpMkLst>
            <pc:docMk/>
            <pc:sldMk cId="3198899961" sldId="282"/>
            <ac:grpSpMk id="42" creationId="{D4B0F16D-C64D-7148-20E6-BBAFFC459161}"/>
          </ac:grpSpMkLst>
        </pc:grpChg>
        <pc:grpChg chg="del mod">
          <ac:chgData name="Jacopo Pedroni" userId="5961fd286480f636" providerId="LiveId" clId="{7C281C40-BF8B-4891-A2EA-DECD8859C241}" dt="2023-03-10T20:47:25.587" v="74"/>
          <ac:grpSpMkLst>
            <pc:docMk/>
            <pc:sldMk cId="3198899961" sldId="282"/>
            <ac:grpSpMk id="46" creationId="{368D9C74-27F0-07DC-9B31-18EE526DCF60}"/>
          </ac:grpSpMkLst>
        </pc:grpChg>
        <pc:grpChg chg="mod">
          <ac:chgData name="Jacopo Pedroni" userId="5961fd286480f636" providerId="LiveId" clId="{7C281C40-BF8B-4891-A2EA-DECD8859C241}" dt="2023-03-10T20:47:25.587" v="74"/>
          <ac:grpSpMkLst>
            <pc:docMk/>
            <pc:sldMk cId="3198899961" sldId="282"/>
            <ac:grpSpMk id="48" creationId="{A488CFE7-8B93-7000-EC76-E9BF3D4AA556}"/>
          </ac:grpSpMkLst>
        </pc:grpChg>
        <pc:grpChg chg="del mod">
          <ac:chgData name="Jacopo Pedroni" userId="5961fd286480f636" providerId="LiveId" clId="{7C281C40-BF8B-4891-A2EA-DECD8859C241}" dt="2023-03-10T20:48:02.879" v="79"/>
          <ac:grpSpMkLst>
            <pc:docMk/>
            <pc:sldMk cId="3198899961" sldId="282"/>
            <ac:grpSpMk id="51" creationId="{B5FA9F4A-1B0C-5354-6D74-583F112C8F17}"/>
          </ac:grpSpMkLst>
        </pc:grpChg>
        <pc:grpChg chg="mod">
          <ac:chgData name="Jacopo Pedroni" userId="5961fd286480f636" providerId="LiveId" clId="{7C281C40-BF8B-4891-A2EA-DECD8859C241}" dt="2023-03-10T20:48:02.879" v="79"/>
          <ac:grpSpMkLst>
            <pc:docMk/>
            <pc:sldMk cId="3198899961" sldId="282"/>
            <ac:grpSpMk id="53" creationId="{7E7DF2ED-617B-A542-37DA-6AAB08FE2937}"/>
          </ac:grpSpMkLst>
        </pc:grpChg>
        <pc:graphicFrameChg chg="mod">
          <ac:chgData name="Jacopo Pedroni" userId="5961fd286480f636" providerId="LiveId" clId="{7C281C40-BF8B-4891-A2EA-DECD8859C241}" dt="2023-03-10T20:43:46.445" v="26"/>
          <ac:graphicFrameMkLst>
            <pc:docMk/>
            <pc:sldMk cId="3198899961" sldId="282"/>
            <ac:graphicFrameMk id="7" creationId="{CEBFC536-A47C-4E1E-6843-E75F0F3DA247}"/>
          </ac:graphicFrameMkLst>
        </pc:graphicFrameChg>
        <pc:picChg chg="mod">
          <ac:chgData name="Jacopo Pedroni" userId="5961fd286480f636" providerId="LiveId" clId="{7C281C40-BF8B-4891-A2EA-DECD8859C241}" dt="2023-03-10T20:44:06.462" v="27" actId="1076"/>
          <ac:picMkLst>
            <pc:docMk/>
            <pc:sldMk cId="3198899961" sldId="282"/>
            <ac:picMk id="5" creationId="{C3993AA7-CBF2-9B09-8A3F-A644B8449417}"/>
          </ac:picMkLst>
        </pc:picChg>
        <pc:inkChg chg="add">
          <ac:chgData name="Jacopo Pedroni" userId="5961fd286480f636" providerId="LiveId" clId="{7C281C40-BF8B-4891-A2EA-DECD8859C241}" dt="2023-03-10T20:44:29.432" v="28" actId="9405"/>
          <ac:inkMkLst>
            <pc:docMk/>
            <pc:sldMk cId="3198899961" sldId="282"/>
            <ac:inkMk id="2" creationId="{5FE87C51-6BE8-9FCB-882A-7E2369E1588F}"/>
          </ac:inkMkLst>
        </pc:inkChg>
        <pc:inkChg chg="add">
          <ac:chgData name="Jacopo Pedroni" userId="5961fd286480f636" providerId="LiveId" clId="{7C281C40-BF8B-4891-A2EA-DECD8859C241}" dt="2023-03-10T20:44:35.122" v="29" actId="9405"/>
          <ac:inkMkLst>
            <pc:docMk/>
            <pc:sldMk cId="3198899961" sldId="282"/>
            <ac:inkMk id="3" creationId="{B735D52B-5A56-522B-9F53-D57283C098A9}"/>
          </ac:inkMkLst>
        </pc:inkChg>
        <pc:inkChg chg="add">
          <ac:chgData name="Jacopo Pedroni" userId="5961fd286480f636" providerId="LiveId" clId="{7C281C40-BF8B-4891-A2EA-DECD8859C241}" dt="2023-03-10T20:44:44.155" v="30" actId="9405"/>
          <ac:inkMkLst>
            <pc:docMk/>
            <pc:sldMk cId="3198899961" sldId="282"/>
            <ac:inkMk id="4" creationId="{78C749CD-37FD-4F30-7104-08E8799FEB9B}"/>
          </ac:inkMkLst>
        </pc:inkChg>
        <pc:inkChg chg="add mod">
          <ac:chgData name="Jacopo Pedroni" userId="5961fd286480f636" providerId="LiveId" clId="{7C281C40-BF8B-4891-A2EA-DECD8859C241}" dt="2023-03-10T20:44:47.099" v="33"/>
          <ac:inkMkLst>
            <pc:docMk/>
            <pc:sldMk cId="3198899961" sldId="282"/>
            <ac:inkMk id="6" creationId="{948CB07A-E496-9227-4A93-0B899B110F55}"/>
          </ac:inkMkLst>
        </pc:inkChg>
        <pc:inkChg chg="add mod">
          <ac:chgData name="Jacopo Pedroni" userId="5961fd286480f636" providerId="LiveId" clId="{7C281C40-BF8B-4891-A2EA-DECD8859C241}" dt="2023-03-10T20:44:47.099" v="33"/>
          <ac:inkMkLst>
            <pc:docMk/>
            <pc:sldMk cId="3198899961" sldId="282"/>
            <ac:inkMk id="9" creationId="{C3BF772D-C52E-2D3A-CE86-E4FCA606E584}"/>
          </ac:inkMkLst>
        </pc:inkChg>
        <pc:inkChg chg="add">
          <ac:chgData name="Jacopo Pedroni" userId="5961fd286480f636" providerId="LiveId" clId="{7C281C40-BF8B-4891-A2EA-DECD8859C241}" dt="2023-03-10T20:44:54.041" v="34" actId="9405"/>
          <ac:inkMkLst>
            <pc:docMk/>
            <pc:sldMk cId="3198899961" sldId="282"/>
            <ac:inkMk id="13" creationId="{0ED27F55-1694-8758-1B7C-F3CBEF2B210A}"/>
          </ac:inkMkLst>
        </pc:inkChg>
        <pc:inkChg chg="add mod">
          <ac:chgData name="Jacopo Pedroni" userId="5961fd286480f636" providerId="LiveId" clId="{7C281C40-BF8B-4891-A2EA-DECD8859C241}" dt="2023-03-10T20:45:12.319" v="37"/>
          <ac:inkMkLst>
            <pc:docMk/>
            <pc:sldMk cId="3198899961" sldId="282"/>
            <ac:inkMk id="14" creationId="{D3C04EAB-04D6-C4A1-04C6-A6A1C385B704}"/>
          </ac:inkMkLst>
        </pc:inkChg>
        <pc:inkChg chg="add mod">
          <ac:chgData name="Jacopo Pedroni" userId="5961fd286480f636" providerId="LiveId" clId="{7C281C40-BF8B-4891-A2EA-DECD8859C241}" dt="2023-03-10T20:45:12.319" v="37"/>
          <ac:inkMkLst>
            <pc:docMk/>
            <pc:sldMk cId="3198899961" sldId="282"/>
            <ac:inkMk id="15" creationId="{EBBE254D-F355-89ED-3ED7-268383C9F1BE}"/>
          </ac:inkMkLst>
        </pc:inkChg>
        <pc:inkChg chg="add">
          <ac:chgData name="Jacopo Pedroni" userId="5961fd286480f636" providerId="LiveId" clId="{7C281C40-BF8B-4891-A2EA-DECD8859C241}" dt="2023-03-10T21:21:43.513" v="120" actId="9405"/>
          <ac:inkMkLst>
            <pc:docMk/>
            <pc:sldMk cId="3198899961" sldId="282"/>
            <ac:inkMk id="17" creationId="{A24201E1-8F74-A2FD-B984-6C72EC6AA754}"/>
          </ac:inkMkLst>
        </pc:inkChg>
        <pc:inkChg chg="add del">
          <ac:chgData name="Jacopo Pedroni" userId="5961fd286480f636" providerId="LiveId" clId="{7C281C40-BF8B-4891-A2EA-DECD8859C241}" dt="2023-03-10T20:45:42.352" v="39" actId="9405"/>
          <ac:inkMkLst>
            <pc:docMk/>
            <pc:sldMk cId="3198899961" sldId="282"/>
            <ac:inkMk id="17" creationId="{C7582FCA-4918-981B-0C98-1A7AD162EAA2}"/>
          </ac:inkMkLst>
        </pc:inkChg>
        <pc:inkChg chg="add">
          <ac:chgData name="Jacopo Pedroni" userId="5961fd286480f636" providerId="LiveId" clId="{7C281C40-BF8B-4891-A2EA-DECD8859C241}" dt="2023-03-10T20:45:54.688" v="40" actId="9405"/>
          <ac:inkMkLst>
            <pc:docMk/>
            <pc:sldMk cId="3198899961" sldId="282"/>
            <ac:inkMk id="18" creationId="{981ED6F2-3F6A-4BC3-A1A1-E042FF3F9290}"/>
          </ac:inkMkLst>
        </pc:inkChg>
        <pc:inkChg chg="add">
          <ac:chgData name="Jacopo Pedroni" userId="5961fd286480f636" providerId="LiveId" clId="{7C281C40-BF8B-4891-A2EA-DECD8859C241}" dt="2023-03-10T20:45:59.520" v="41" actId="9405"/>
          <ac:inkMkLst>
            <pc:docMk/>
            <pc:sldMk cId="3198899961" sldId="282"/>
            <ac:inkMk id="19" creationId="{20AED63F-EADD-DBE4-278C-D834EDCB3786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20" creationId="{51760F98-ACE2-7F47-E2F5-9567EFF7B17D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21" creationId="{A857CA5D-DD0D-AF14-CD95-8AE7BDF54C9D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23" creationId="{59784E25-3479-36B1-0B17-9D8789C3403C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25" creationId="{960E4CC7-5147-C783-6FAC-0FC4AAB0D8A2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27" creationId="{5931D4EB-8EDF-12F9-9342-16A3DD7CD813}"/>
          </ac:inkMkLst>
        </pc:inkChg>
        <pc:inkChg chg="add">
          <ac:chgData name="Jacopo Pedroni" userId="5961fd286480f636" providerId="LiveId" clId="{7C281C40-BF8B-4891-A2EA-DECD8859C241}" dt="2023-03-10T20:46:32.389" v="51" actId="9405"/>
          <ac:inkMkLst>
            <pc:docMk/>
            <pc:sldMk cId="3198899961" sldId="282"/>
            <ac:inkMk id="29" creationId="{97B56047-5AD5-2637-54C8-592C4016E6A7}"/>
          </ac:inkMkLst>
        </pc:inkChg>
        <pc:inkChg chg="add">
          <ac:chgData name="Jacopo Pedroni" userId="5961fd286480f636" providerId="LiveId" clId="{7C281C40-BF8B-4891-A2EA-DECD8859C241}" dt="2023-03-10T20:46:38.304" v="52" actId="9405"/>
          <ac:inkMkLst>
            <pc:docMk/>
            <pc:sldMk cId="3198899961" sldId="282"/>
            <ac:inkMk id="30" creationId="{A62E1531-E6FD-F4A7-C918-34100BE09FB7}"/>
          </ac:inkMkLst>
        </pc:inkChg>
        <pc:inkChg chg="add mod">
          <ac:chgData name="Jacopo Pedroni" userId="5961fd286480f636" providerId="LiveId" clId="{7C281C40-BF8B-4891-A2EA-DECD8859C241}" dt="2023-03-10T20:46:47.285" v="54"/>
          <ac:inkMkLst>
            <pc:docMk/>
            <pc:sldMk cId="3198899961" sldId="282"/>
            <ac:inkMk id="31" creationId="{8E96CD64-E2E9-2AFD-5717-16095CDCEF5D}"/>
          </ac:inkMkLst>
        </pc:inkChg>
        <pc:inkChg chg="add">
          <ac:chgData name="Jacopo Pedroni" userId="5961fd286480f636" providerId="LiveId" clId="{7C281C40-BF8B-4891-A2EA-DECD8859C241}" dt="2023-03-10T20:46:53.658" v="55" actId="9405"/>
          <ac:inkMkLst>
            <pc:docMk/>
            <pc:sldMk cId="3198899961" sldId="282"/>
            <ac:inkMk id="33" creationId="{791D414E-1DCE-84E3-6AA0-8E47761FAB73}"/>
          </ac:inkMkLst>
        </pc:inkChg>
        <pc:inkChg chg="add mod">
          <ac:chgData name="Jacopo Pedroni" userId="5961fd286480f636" providerId="LiveId" clId="{7C281C40-BF8B-4891-A2EA-DECD8859C241}" dt="2023-03-10T20:47:00.754" v="60"/>
          <ac:inkMkLst>
            <pc:docMk/>
            <pc:sldMk cId="3198899961" sldId="282"/>
            <ac:inkMk id="34" creationId="{DF05906D-4383-F79D-5CB3-35AFDE3FB1AA}"/>
          </ac:inkMkLst>
        </pc:inkChg>
        <pc:inkChg chg="add del mod">
          <ac:chgData name="Jacopo Pedroni" userId="5961fd286480f636" providerId="LiveId" clId="{7C281C40-BF8B-4891-A2EA-DECD8859C241}" dt="2023-03-10T20:47:00.754" v="60"/>
          <ac:inkMkLst>
            <pc:docMk/>
            <pc:sldMk cId="3198899961" sldId="282"/>
            <ac:inkMk id="35" creationId="{F7AB52EE-47E2-371C-B8C3-5CD56EC3721D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37" creationId="{FE2027E0-2402-070A-3CDB-329284FCD302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38" creationId="{5772EDC9-6991-B568-5217-9D893EC33652}"/>
          </ac:inkMkLst>
        </pc:inkChg>
        <pc:inkChg chg="add mod">
          <ac:chgData name="Jacopo Pedroni" userId="5961fd286480f636" providerId="LiveId" clId="{7C281C40-BF8B-4891-A2EA-DECD8859C241}" dt="2023-03-10T20:47:16.117" v="68"/>
          <ac:inkMkLst>
            <pc:docMk/>
            <pc:sldMk cId="3198899961" sldId="282"/>
            <ac:inkMk id="40" creationId="{A7529891-B0BF-42B2-5EF0-3135D0F72FF2}"/>
          </ac:inkMkLst>
        </pc:inkChg>
        <pc:inkChg chg="add del mod">
          <ac:chgData name="Jacopo Pedroni" userId="5961fd286480f636" providerId="LiveId" clId="{7C281C40-BF8B-4891-A2EA-DECD8859C241}" dt="2023-03-10T20:47:16.117" v="68"/>
          <ac:inkMkLst>
            <pc:docMk/>
            <pc:sldMk cId="3198899961" sldId="282"/>
            <ac:inkMk id="41" creationId="{579C002D-8F6B-1AC6-5D57-315EF98F6A20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43" creationId="{88F69D89-76EC-1807-CEB8-0DA49D964324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44" creationId="{6E864CD2-6438-EB33-5267-5C1A805940F8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45" creationId="{74511EA6-726B-F539-3231-6DED7E6B4C3B}"/>
          </ac:inkMkLst>
        </pc:inkChg>
        <pc:inkChg chg="add mod">
          <ac:chgData name="Jacopo Pedroni" userId="5961fd286480f636" providerId="LiveId" clId="{7C281C40-BF8B-4891-A2EA-DECD8859C241}" dt="2023-03-10T20:47:25.587" v="74"/>
          <ac:inkMkLst>
            <pc:docMk/>
            <pc:sldMk cId="3198899961" sldId="282"/>
            <ac:inkMk id="47" creationId="{C4FC08C6-3E28-FEBE-1E5A-FA154C070E0C}"/>
          </ac:inkMkLst>
        </pc:inkChg>
        <pc:inkChg chg="add mod">
          <ac:chgData name="Jacopo Pedroni" userId="5961fd286480f636" providerId="LiveId" clId="{7C281C40-BF8B-4891-A2EA-DECD8859C241}" dt="2023-03-10T20:48:02.879" v="79"/>
          <ac:inkMkLst>
            <pc:docMk/>
            <pc:sldMk cId="3198899961" sldId="282"/>
            <ac:inkMk id="49" creationId="{70470BAE-ED6C-AAA2-C3DC-259269D358E7}"/>
          </ac:inkMkLst>
        </pc:inkChg>
        <pc:inkChg chg="add mod">
          <ac:chgData name="Jacopo Pedroni" userId="5961fd286480f636" providerId="LiveId" clId="{7C281C40-BF8B-4891-A2EA-DECD8859C241}" dt="2023-03-10T20:48:02.879" v="79"/>
          <ac:inkMkLst>
            <pc:docMk/>
            <pc:sldMk cId="3198899961" sldId="282"/>
            <ac:inkMk id="50" creationId="{813AAB23-7AC8-2CB1-12BD-2FD5BCB1F514}"/>
          </ac:inkMkLst>
        </pc:inkChg>
        <pc:inkChg chg="add mod">
          <ac:chgData name="Jacopo Pedroni" userId="5961fd286480f636" providerId="LiveId" clId="{7C281C40-BF8B-4891-A2EA-DECD8859C241}" dt="2023-03-10T20:48:02.879" v="79"/>
          <ac:inkMkLst>
            <pc:docMk/>
            <pc:sldMk cId="3198899961" sldId="282"/>
            <ac:inkMk id="52" creationId="{182D6204-D96C-2490-7993-7A82A4C6E239}"/>
          </ac:inkMkLst>
        </pc:inkChg>
      </pc:sldChg>
      <pc:sldChg chg="modSp mod">
        <pc:chgData name="Jacopo Pedroni" userId="5961fd286480f636" providerId="LiveId" clId="{7C281C40-BF8B-4891-A2EA-DECD8859C241}" dt="2023-03-10T21:23:28.544" v="133" actId="113"/>
        <pc:sldMkLst>
          <pc:docMk/>
          <pc:sldMk cId="1995167380" sldId="283"/>
        </pc:sldMkLst>
        <pc:spChg chg="mod">
          <ac:chgData name="Jacopo Pedroni" userId="5961fd286480f636" providerId="LiveId" clId="{7C281C40-BF8B-4891-A2EA-DECD8859C241}" dt="2023-03-10T21:23:28.544" v="133" actId="113"/>
          <ac:spMkLst>
            <pc:docMk/>
            <pc:sldMk cId="1995167380" sldId="283"/>
            <ac:spMk id="2" creationId="{AD42DFF1-B07D-2F74-C53F-D689BBC846FF}"/>
          </ac:spMkLst>
        </pc:spChg>
      </pc:sldChg>
      <pc:sldChg chg="modSp mod">
        <pc:chgData name="Jacopo Pedroni" userId="5961fd286480f636" providerId="LiveId" clId="{7C281C40-BF8B-4891-A2EA-DECD8859C241}" dt="2023-03-10T21:25:16.120" v="148" actId="255"/>
        <pc:sldMkLst>
          <pc:docMk/>
          <pc:sldMk cId="74218326" sldId="284"/>
        </pc:sldMkLst>
        <pc:spChg chg="mod">
          <ac:chgData name="Jacopo Pedroni" userId="5961fd286480f636" providerId="LiveId" clId="{7C281C40-BF8B-4891-A2EA-DECD8859C241}" dt="2023-03-10T21:25:16.120" v="148" actId="255"/>
          <ac:spMkLst>
            <pc:docMk/>
            <pc:sldMk cId="74218326" sldId="284"/>
            <ac:spMk id="2" creationId="{4550A912-A71D-2E1B-2B67-13C19212D88F}"/>
          </ac:spMkLst>
        </pc:spChg>
      </pc:sldChg>
      <pc:sldChg chg="modSp mod">
        <pc:chgData name="Jacopo Pedroni" userId="5961fd286480f636" providerId="LiveId" clId="{7C281C40-BF8B-4891-A2EA-DECD8859C241}" dt="2023-03-10T21:23:44.106" v="135" actId="113"/>
        <pc:sldMkLst>
          <pc:docMk/>
          <pc:sldMk cId="2000193602" sldId="285"/>
        </pc:sldMkLst>
        <pc:spChg chg="mod">
          <ac:chgData name="Jacopo Pedroni" userId="5961fd286480f636" providerId="LiveId" clId="{7C281C40-BF8B-4891-A2EA-DECD8859C241}" dt="2023-03-10T21:23:44.106" v="135" actId="113"/>
          <ac:spMkLst>
            <pc:docMk/>
            <pc:sldMk cId="2000193602" sldId="285"/>
            <ac:spMk id="2" creationId="{6E297639-4B2D-DFFD-6FD4-040109BDFE46}"/>
          </ac:spMkLst>
        </pc:spChg>
      </pc:sldChg>
      <pc:sldChg chg="modSp mod">
        <pc:chgData name="Jacopo Pedroni" userId="5961fd286480f636" providerId="LiveId" clId="{7C281C40-BF8B-4891-A2EA-DECD8859C241}" dt="2023-03-10T21:30:22.353" v="184" actId="20577"/>
        <pc:sldMkLst>
          <pc:docMk/>
          <pc:sldMk cId="2403667979" sldId="286"/>
        </pc:sldMkLst>
        <pc:spChg chg="mod">
          <ac:chgData name="Jacopo Pedroni" userId="5961fd286480f636" providerId="LiveId" clId="{7C281C40-BF8B-4891-A2EA-DECD8859C241}" dt="2023-03-10T21:23:55.612" v="137" actId="113"/>
          <ac:spMkLst>
            <pc:docMk/>
            <pc:sldMk cId="2403667979" sldId="286"/>
            <ac:spMk id="2" creationId="{F6BEC46F-8E1A-9534-5331-47CE4B2DA079}"/>
          </ac:spMkLst>
        </pc:spChg>
        <pc:spChg chg="mod">
          <ac:chgData name="Jacopo Pedroni" userId="5961fd286480f636" providerId="LiveId" clId="{7C281C40-BF8B-4891-A2EA-DECD8859C241}" dt="2023-03-10T21:30:22.353" v="184" actId="20577"/>
          <ac:spMkLst>
            <pc:docMk/>
            <pc:sldMk cId="2403667979" sldId="286"/>
            <ac:spMk id="3" creationId="{6A6A4F83-5341-5212-CD2D-133BA3155099}"/>
          </ac:spMkLst>
        </pc:spChg>
      </pc:sldChg>
      <pc:sldChg chg="modSp mod">
        <pc:chgData name="Jacopo Pedroni" userId="5961fd286480f636" providerId="LiveId" clId="{7C281C40-BF8B-4891-A2EA-DECD8859C241}" dt="2023-03-10T21:24:06.308" v="139" actId="113"/>
        <pc:sldMkLst>
          <pc:docMk/>
          <pc:sldMk cId="1156939896" sldId="287"/>
        </pc:sldMkLst>
        <pc:spChg chg="mod">
          <ac:chgData name="Jacopo Pedroni" userId="5961fd286480f636" providerId="LiveId" clId="{7C281C40-BF8B-4891-A2EA-DECD8859C241}" dt="2023-03-10T21:24:06.308" v="139" actId="113"/>
          <ac:spMkLst>
            <pc:docMk/>
            <pc:sldMk cId="1156939896" sldId="287"/>
            <ac:spMk id="2" creationId="{EC5AADA1-E669-9827-4286-E7F5A385B9DE}"/>
          </ac:spMkLst>
        </pc:spChg>
      </pc:sldChg>
      <pc:sldChg chg="addSp delSp modSp add mod modTransition delAnim">
        <pc:chgData name="Jacopo Pedroni" userId="5961fd286480f636" providerId="LiveId" clId="{7C281C40-BF8B-4891-A2EA-DECD8859C241}" dt="2023-03-10T21:21:27.929" v="119" actId="2711"/>
        <pc:sldMkLst>
          <pc:docMk/>
          <pc:sldMk cId="3314794238" sldId="288"/>
        </pc:sldMkLst>
        <pc:spChg chg="mod">
          <ac:chgData name="Jacopo Pedroni" userId="5961fd286480f636" providerId="LiveId" clId="{7C281C40-BF8B-4891-A2EA-DECD8859C241}" dt="2023-03-10T21:21:27.929" v="119" actId="2711"/>
          <ac:spMkLst>
            <pc:docMk/>
            <pc:sldMk cId="3314794238" sldId="288"/>
            <ac:spMk id="2" creationId="{CE1F28BA-E8D2-B5C1-C1B3-C19AB45681DB}"/>
          </ac:spMkLst>
        </pc:spChg>
        <pc:spChg chg="add mod">
          <ac:chgData name="Jacopo Pedroni" userId="5961fd286480f636" providerId="LiveId" clId="{7C281C40-BF8B-4891-A2EA-DECD8859C241}" dt="2023-03-10T20:42:15.793" v="22" actId="478"/>
          <ac:spMkLst>
            <pc:docMk/>
            <pc:sldMk cId="3314794238" sldId="288"/>
            <ac:spMk id="6" creationId="{3922A95D-26C6-E837-A5E6-827BF6169CA3}"/>
          </ac:spMkLst>
        </pc:spChg>
        <pc:graphicFrameChg chg="del">
          <ac:chgData name="Jacopo Pedroni" userId="5961fd286480f636" providerId="LiveId" clId="{7C281C40-BF8B-4891-A2EA-DECD8859C241}" dt="2023-03-10T20:42:15.793" v="22" actId="478"/>
          <ac:graphicFrameMkLst>
            <pc:docMk/>
            <pc:sldMk cId="3314794238" sldId="288"/>
            <ac:graphicFrameMk id="4" creationId="{1CDA0679-7129-9A69-E409-5968B8B25E9D}"/>
          </ac:graphicFrameMkLst>
        </pc:graphicFrameChg>
      </pc:sldChg>
      <pc:sldChg chg="new del">
        <pc:chgData name="Jacopo Pedroni" userId="5961fd286480f636" providerId="LiveId" clId="{7C281C40-BF8B-4891-A2EA-DECD8859C241}" dt="2023-03-10T20:41:07.511" v="1" actId="47"/>
        <pc:sldMkLst>
          <pc:docMk/>
          <pc:sldMk cId="4246428283" sldId="288"/>
        </pc:sldMkLst>
      </pc:sldChg>
    </pc:docChg>
  </pc:docChgLst>
  <pc:docChgLst>
    <pc:chgData name="Jacopo PEDRONI" userId="13a60847-147e-4cdb-9181-4f967ac38aa1" providerId="ADAL" clId="{5ED3F514-E627-44FB-9F05-26C499EFD0CD}"/>
    <pc:docChg chg="undo custSel addSld modSld sldOrd">
      <pc:chgData name="Jacopo PEDRONI" userId="13a60847-147e-4cdb-9181-4f967ac38aa1" providerId="ADAL" clId="{5ED3F514-E627-44FB-9F05-26C499EFD0CD}" dt="2023-03-08T21:21:47.859" v="5130" actId="20577"/>
      <pc:docMkLst>
        <pc:docMk/>
      </pc:docMkLst>
      <pc:sldChg chg="modSp mod">
        <pc:chgData name="Jacopo PEDRONI" userId="13a60847-147e-4cdb-9181-4f967ac38aa1" providerId="ADAL" clId="{5ED3F514-E627-44FB-9F05-26C499EFD0CD}" dt="2023-03-04T15:10:19.139" v="11" actId="2711"/>
        <pc:sldMkLst>
          <pc:docMk/>
          <pc:sldMk cId="3962583941" sldId="256"/>
        </pc:sldMkLst>
        <pc:spChg chg="mod">
          <ac:chgData name="Jacopo PEDRONI" userId="13a60847-147e-4cdb-9181-4f967ac38aa1" providerId="ADAL" clId="{5ED3F514-E627-44FB-9F05-26C499EFD0CD}" dt="2023-03-04T15:10:03.597" v="10" actId="2711"/>
          <ac:spMkLst>
            <pc:docMk/>
            <pc:sldMk cId="3962583941" sldId="256"/>
            <ac:spMk id="2" creationId="{00000000-0000-0000-0000-000000000000}"/>
          </ac:spMkLst>
        </pc:spChg>
        <pc:spChg chg="mod">
          <ac:chgData name="Jacopo PEDRONI" userId="13a60847-147e-4cdb-9181-4f967ac38aa1" providerId="ADAL" clId="{5ED3F514-E627-44FB-9F05-26C499EFD0CD}" dt="2023-03-04T15:10:19.139" v="11" actId="2711"/>
          <ac:spMkLst>
            <pc:docMk/>
            <pc:sldMk cId="3962583941" sldId="256"/>
            <ac:spMk id="3" creationId="{00000000-0000-0000-0000-000000000000}"/>
          </ac:spMkLst>
        </pc:spChg>
      </pc:sldChg>
      <pc:sldChg chg="modSp mod">
        <pc:chgData name="Jacopo PEDRONI" userId="13a60847-147e-4cdb-9181-4f967ac38aa1" providerId="ADAL" clId="{5ED3F514-E627-44FB-9F05-26C499EFD0CD}" dt="2023-03-04T15:10:38.837" v="15" actId="14100"/>
        <pc:sldMkLst>
          <pc:docMk/>
          <pc:sldMk cId="3591007975" sldId="257"/>
        </pc:sldMkLst>
        <pc:spChg chg="mod">
          <ac:chgData name="Jacopo PEDRONI" userId="13a60847-147e-4cdb-9181-4f967ac38aa1" providerId="ADAL" clId="{5ED3F514-E627-44FB-9F05-26C499EFD0CD}" dt="2023-03-04T15:10:38.837" v="15" actId="14100"/>
          <ac:spMkLst>
            <pc:docMk/>
            <pc:sldMk cId="3591007975" sldId="257"/>
            <ac:spMk id="2" creationId="{881073EB-2671-5A1A-D284-78E0B687D7D6}"/>
          </ac:spMkLst>
        </pc:spChg>
        <pc:picChg chg="mod">
          <ac:chgData name="Jacopo PEDRONI" userId="13a60847-147e-4cdb-9181-4f967ac38aa1" providerId="ADAL" clId="{5ED3F514-E627-44FB-9F05-26C499EFD0CD}" dt="2023-03-02T10:08:47.478" v="0" actId="1076"/>
          <ac:picMkLst>
            <pc:docMk/>
            <pc:sldMk cId="3591007975" sldId="257"/>
            <ac:picMk id="4" creationId="{6C784AA2-D798-8CD4-1541-9D1CA26A5E58}"/>
          </ac:picMkLst>
        </pc:picChg>
      </pc:sldChg>
      <pc:sldChg chg="modSp mod">
        <pc:chgData name="Jacopo PEDRONI" userId="13a60847-147e-4cdb-9181-4f967ac38aa1" providerId="ADAL" clId="{5ED3F514-E627-44FB-9F05-26C499EFD0CD}" dt="2023-03-04T15:10:57.573" v="16" actId="2711"/>
        <pc:sldMkLst>
          <pc:docMk/>
          <pc:sldMk cId="4225319822" sldId="258"/>
        </pc:sldMkLst>
        <pc:spChg chg="mod">
          <ac:chgData name="Jacopo PEDRONI" userId="13a60847-147e-4cdb-9181-4f967ac38aa1" providerId="ADAL" clId="{5ED3F514-E627-44FB-9F05-26C499EFD0CD}" dt="2023-03-04T15:10:57.573" v="16" actId="2711"/>
          <ac:spMkLst>
            <pc:docMk/>
            <pc:sldMk cId="4225319822" sldId="258"/>
            <ac:spMk id="2" creationId="{95E79BAF-3DC0-9E12-05F2-11CCB573E3BC}"/>
          </ac:spMkLst>
        </pc:spChg>
      </pc:sldChg>
      <pc:sldChg chg="modSp mod">
        <pc:chgData name="Jacopo PEDRONI" userId="13a60847-147e-4cdb-9181-4f967ac38aa1" providerId="ADAL" clId="{5ED3F514-E627-44FB-9F05-26C499EFD0CD}" dt="2023-03-04T15:09:32.649" v="9" actId="2711"/>
        <pc:sldMkLst>
          <pc:docMk/>
          <pc:sldMk cId="4087528039" sldId="259"/>
        </pc:sldMkLst>
        <pc:spChg chg="mod">
          <ac:chgData name="Jacopo PEDRONI" userId="13a60847-147e-4cdb-9181-4f967ac38aa1" providerId="ADAL" clId="{5ED3F514-E627-44FB-9F05-26C499EFD0CD}" dt="2023-03-04T15:09:32.649" v="9" actId="2711"/>
          <ac:spMkLst>
            <pc:docMk/>
            <pc:sldMk cId="4087528039" sldId="259"/>
            <ac:spMk id="2" creationId="{BDD9A3B8-C79B-DF0A-A980-6C1EEF9E16FF}"/>
          </ac:spMkLst>
        </pc:spChg>
      </pc:sldChg>
      <pc:sldChg chg="modSp mod">
        <pc:chgData name="Jacopo PEDRONI" userId="13a60847-147e-4cdb-9181-4f967ac38aa1" providerId="ADAL" clId="{5ED3F514-E627-44FB-9F05-26C499EFD0CD}" dt="2023-03-04T15:11:10.843" v="17" actId="2711"/>
        <pc:sldMkLst>
          <pc:docMk/>
          <pc:sldMk cId="2293854593" sldId="260"/>
        </pc:sldMkLst>
        <pc:spChg chg="mod">
          <ac:chgData name="Jacopo PEDRONI" userId="13a60847-147e-4cdb-9181-4f967ac38aa1" providerId="ADAL" clId="{5ED3F514-E627-44FB-9F05-26C499EFD0CD}" dt="2023-03-04T15:11:10.843" v="17" actId="2711"/>
          <ac:spMkLst>
            <pc:docMk/>
            <pc:sldMk cId="2293854593" sldId="260"/>
            <ac:spMk id="2" creationId="{1966C8A7-A5BD-20E9-39C9-CF00D5B94FE6}"/>
          </ac:spMkLst>
        </pc:spChg>
      </pc:sldChg>
      <pc:sldChg chg="modSp mod">
        <pc:chgData name="Jacopo PEDRONI" userId="13a60847-147e-4cdb-9181-4f967ac38aa1" providerId="ADAL" clId="{5ED3F514-E627-44FB-9F05-26C499EFD0CD}" dt="2023-03-04T15:11:21.589" v="18" actId="2711"/>
        <pc:sldMkLst>
          <pc:docMk/>
          <pc:sldMk cId="1325679562" sldId="261"/>
        </pc:sldMkLst>
        <pc:spChg chg="mod">
          <ac:chgData name="Jacopo PEDRONI" userId="13a60847-147e-4cdb-9181-4f967ac38aa1" providerId="ADAL" clId="{5ED3F514-E627-44FB-9F05-26C499EFD0CD}" dt="2023-03-04T15:11:21.589" v="18" actId="2711"/>
          <ac:spMkLst>
            <pc:docMk/>
            <pc:sldMk cId="1325679562" sldId="261"/>
            <ac:spMk id="2" creationId="{A749A738-C43D-2314-FB74-C5E62348AF3A}"/>
          </ac:spMkLst>
        </pc:spChg>
      </pc:sldChg>
      <pc:sldChg chg="modSp mod">
        <pc:chgData name="Jacopo PEDRONI" userId="13a60847-147e-4cdb-9181-4f967ac38aa1" providerId="ADAL" clId="{5ED3F514-E627-44FB-9F05-26C499EFD0CD}" dt="2023-03-04T15:11:30.598" v="19" actId="2711"/>
        <pc:sldMkLst>
          <pc:docMk/>
          <pc:sldMk cId="2510484685" sldId="262"/>
        </pc:sldMkLst>
        <pc:spChg chg="mod">
          <ac:chgData name="Jacopo PEDRONI" userId="13a60847-147e-4cdb-9181-4f967ac38aa1" providerId="ADAL" clId="{5ED3F514-E627-44FB-9F05-26C499EFD0CD}" dt="2023-03-04T15:11:30.598" v="19" actId="2711"/>
          <ac:spMkLst>
            <pc:docMk/>
            <pc:sldMk cId="2510484685" sldId="262"/>
            <ac:spMk id="2" creationId="{335B4681-2C3F-786D-9646-8B187341B98B}"/>
          </ac:spMkLst>
        </pc:spChg>
      </pc:sldChg>
      <pc:sldChg chg="modSp mod">
        <pc:chgData name="Jacopo PEDRONI" userId="13a60847-147e-4cdb-9181-4f967ac38aa1" providerId="ADAL" clId="{5ED3F514-E627-44FB-9F05-26C499EFD0CD}" dt="2023-03-04T15:11:40.568" v="20" actId="2711"/>
        <pc:sldMkLst>
          <pc:docMk/>
          <pc:sldMk cId="1620049631" sldId="263"/>
        </pc:sldMkLst>
        <pc:spChg chg="mod">
          <ac:chgData name="Jacopo PEDRONI" userId="13a60847-147e-4cdb-9181-4f967ac38aa1" providerId="ADAL" clId="{5ED3F514-E627-44FB-9F05-26C499EFD0CD}" dt="2023-03-04T15:11:40.568" v="20" actId="2711"/>
          <ac:spMkLst>
            <pc:docMk/>
            <pc:sldMk cId="1620049631" sldId="263"/>
            <ac:spMk id="2" creationId="{99AD53D6-818B-FF04-C17B-05D6E826DF0A}"/>
          </ac:spMkLst>
        </pc:spChg>
      </pc:sldChg>
      <pc:sldChg chg="modSp mod">
        <pc:chgData name="Jacopo PEDRONI" userId="13a60847-147e-4cdb-9181-4f967ac38aa1" providerId="ADAL" clId="{5ED3F514-E627-44FB-9F05-26C499EFD0CD}" dt="2023-03-04T15:11:49.098" v="21" actId="2711"/>
        <pc:sldMkLst>
          <pc:docMk/>
          <pc:sldMk cId="473848117" sldId="264"/>
        </pc:sldMkLst>
        <pc:spChg chg="mod">
          <ac:chgData name="Jacopo PEDRONI" userId="13a60847-147e-4cdb-9181-4f967ac38aa1" providerId="ADAL" clId="{5ED3F514-E627-44FB-9F05-26C499EFD0CD}" dt="2023-03-04T15:11:49.098" v="21" actId="2711"/>
          <ac:spMkLst>
            <pc:docMk/>
            <pc:sldMk cId="473848117" sldId="264"/>
            <ac:spMk id="2" creationId="{19481F29-508B-7882-EB1E-2AEF0376161F}"/>
          </ac:spMkLst>
        </pc:spChg>
      </pc:sldChg>
      <pc:sldChg chg="modSp mod">
        <pc:chgData name="Jacopo PEDRONI" userId="13a60847-147e-4cdb-9181-4f967ac38aa1" providerId="ADAL" clId="{5ED3F514-E627-44FB-9F05-26C499EFD0CD}" dt="2023-03-04T15:11:59.112" v="22" actId="2711"/>
        <pc:sldMkLst>
          <pc:docMk/>
          <pc:sldMk cId="3046500605" sldId="265"/>
        </pc:sldMkLst>
        <pc:spChg chg="mod">
          <ac:chgData name="Jacopo PEDRONI" userId="13a60847-147e-4cdb-9181-4f967ac38aa1" providerId="ADAL" clId="{5ED3F514-E627-44FB-9F05-26C499EFD0CD}" dt="2023-03-04T15:11:59.112" v="22" actId="2711"/>
          <ac:spMkLst>
            <pc:docMk/>
            <pc:sldMk cId="3046500605" sldId="265"/>
            <ac:spMk id="2" creationId="{C748791D-DA41-DE80-557E-4854BCB3FE5E}"/>
          </ac:spMkLst>
        </pc:spChg>
      </pc:sldChg>
      <pc:sldChg chg="modSp mod">
        <pc:chgData name="Jacopo PEDRONI" userId="13a60847-147e-4cdb-9181-4f967ac38aa1" providerId="ADAL" clId="{5ED3F514-E627-44FB-9F05-26C499EFD0CD}" dt="2023-03-04T15:12:07.084" v="23" actId="2711"/>
        <pc:sldMkLst>
          <pc:docMk/>
          <pc:sldMk cId="3614388563" sldId="266"/>
        </pc:sldMkLst>
        <pc:spChg chg="mod">
          <ac:chgData name="Jacopo PEDRONI" userId="13a60847-147e-4cdb-9181-4f967ac38aa1" providerId="ADAL" clId="{5ED3F514-E627-44FB-9F05-26C499EFD0CD}" dt="2023-03-04T15:12:07.084" v="23" actId="2711"/>
          <ac:spMkLst>
            <pc:docMk/>
            <pc:sldMk cId="3614388563" sldId="266"/>
            <ac:spMk id="2" creationId="{12A067F8-BA68-F4D2-6BE7-D5E6E834A6FC}"/>
          </ac:spMkLst>
        </pc:spChg>
      </pc:sldChg>
      <pc:sldChg chg="modSp mod">
        <pc:chgData name="Jacopo PEDRONI" userId="13a60847-147e-4cdb-9181-4f967ac38aa1" providerId="ADAL" clId="{5ED3F514-E627-44FB-9F05-26C499EFD0CD}" dt="2023-03-04T15:12:16.441" v="24" actId="2711"/>
        <pc:sldMkLst>
          <pc:docMk/>
          <pc:sldMk cId="3222955407" sldId="267"/>
        </pc:sldMkLst>
        <pc:spChg chg="mod">
          <ac:chgData name="Jacopo PEDRONI" userId="13a60847-147e-4cdb-9181-4f967ac38aa1" providerId="ADAL" clId="{5ED3F514-E627-44FB-9F05-26C499EFD0CD}" dt="2023-03-04T15:12:16.441" v="24" actId="2711"/>
          <ac:spMkLst>
            <pc:docMk/>
            <pc:sldMk cId="3222955407" sldId="267"/>
            <ac:spMk id="2" creationId="{D486E9E4-A038-29D9-845B-7240DA542543}"/>
          </ac:spMkLst>
        </pc:spChg>
      </pc:sldChg>
      <pc:sldChg chg="modSp mod">
        <pc:chgData name="Jacopo PEDRONI" userId="13a60847-147e-4cdb-9181-4f967ac38aa1" providerId="ADAL" clId="{5ED3F514-E627-44FB-9F05-26C499EFD0CD}" dt="2023-03-04T15:12:24.934" v="25" actId="2711"/>
        <pc:sldMkLst>
          <pc:docMk/>
          <pc:sldMk cId="3979820314" sldId="268"/>
        </pc:sldMkLst>
        <pc:spChg chg="mod">
          <ac:chgData name="Jacopo PEDRONI" userId="13a60847-147e-4cdb-9181-4f967ac38aa1" providerId="ADAL" clId="{5ED3F514-E627-44FB-9F05-26C499EFD0CD}" dt="2023-03-04T15:12:24.934" v="25" actId="2711"/>
          <ac:spMkLst>
            <pc:docMk/>
            <pc:sldMk cId="3979820314" sldId="268"/>
            <ac:spMk id="2" creationId="{E91267C9-4205-A093-60A8-6A4DA512D268}"/>
          </ac:spMkLst>
        </pc:spChg>
      </pc:sldChg>
      <pc:sldChg chg="modSp mod">
        <pc:chgData name="Jacopo PEDRONI" userId="13a60847-147e-4cdb-9181-4f967ac38aa1" providerId="ADAL" clId="{5ED3F514-E627-44FB-9F05-26C499EFD0CD}" dt="2023-03-04T15:21:30.017" v="530" actId="20577"/>
        <pc:sldMkLst>
          <pc:docMk/>
          <pc:sldMk cId="596462869" sldId="269"/>
        </pc:sldMkLst>
        <pc:spChg chg="mod">
          <ac:chgData name="Jacopo PEDRONI" userId="13a60847-147e-4cdb-9181-4f967ac38aa1" providerId="ADAL" clId="{5ED3F514-E627-44FB-9F05-26C499EFD0CD}" dt="2023-03-04T15:12:35.128" v="26" actId="2711"/>
          <ac:spMkLst>
            <pc:docMk/>
            <pc:sldMk cId="596462869" sldId="269"/>
            <ac:spMk id="2" creationId="{4C2EC18D-008C-8AD3-4858-0DBAB7705894}"/>
          </ac:spMkLst>
        </pc:spChg>
        <pc:spChg chg="mod">
          <ac:chgData name="Jacopo PEDRONI" userId="13a60847-147e-4cdb-9181-4f967ac38aa1" providerId="ADAL" clId="{5ED3F514-E627-44FB-9F05-26C499EFD0CD}" dt="2023-03-04T15:21:30.017" v="530" actId="20577"/>
          <ac:spMkLst>
            <pc:docMk/>
            <pc:sldMk cId="596462869" sldId="269"/>
            <ac:spMk id="3" creationId="{1165FA7C-7E8A-D442-87F5-26AE02DE4024}"/>
          </ac:spMkLst>
        </pc:spChg>
      </pc:sldChg>
      <pc:sldChg chg="modSp new mod">
        <pc:chgData name="Jacopo PEDRONI" userId="13a60847-147e-4cdb-9181-4f967ac38aa1" providerId="ADAL" clId="{5ED3F514-E627-44FB-9F05-26C499EFD0CD}" dt="2023-03-04T15:36:49.509" v="1043" actId="20577"/>
        <pc:sldMkLst>
          <pc:docMk/>
          <pc:sldMk cId="355825889" sldId="270"/>
        </pc:sldMkLst>
        <pc:spChg chg="mod">
          <ac:chgData name="Jacopo PEDRONI" userId="13a60847-147e-4cdb-9181-4f967ac38aa1" providerId="ADAL" clId="{5ED3F514-E627-44FB-9F05-26C499EFD0CD}" dt="2023-03-04T15:21:55.743" v="547" actId="20577"/>
          <ac:spMkLst>
            <pc:docMk/>
            <pc:sldMk cId="355825889" sldId="270"/>
            <ac:spMk id="2" creationId="{3765702F-3B17-30C8-46DF-10F46CC5D3AC}"/>
          </ac:spMkLst>
        </pc:spChg>
        <pc:spChg chg="mod">
          <ac:chgData name="Jacopo PEDRONI" userId="13a60847-147e-4cdb-9181-4f967ac38aa1" providerId="ADAL" clId="{5ED3F514-E627-44FB-9F05-26C499EFD0CD}" dt="2023-03-04T15:36:49.509" v="1043" actId="20577"/>
          <ac:spMkLst>
            <pc:docMk/>
            <pc:sldMk cId="355825889" sldId="270"/>
            <ac:spMk id="3" creationId="{241EFEBA-C8B4-9AD5-33AB-C6FCBB708B4F}"/>
          </ac:spMkLst>
        </pc:spChg>
      </pc:sldChg>
      <pc:sldChg chg="modSp new mod">
        <pc:chgData name="Jacopo PEDRONI" userId="13a60847-147e-4cdb-9181-4f967ac38aa1" providerId="ADAL" clId="{5ED3F514-E627-44FB-9F05-26C499EFD0CD}" dt="2023-03-04T16:11:28.389" v="1458" actId="20577"/>
        <pc:sldMkLst>
          <pc:docMk/>
          <pc:sldMk cId="3312305303" sldId="271"/>
        </pc:sldMkLst>
        <pc:spChg chg="mod">
          <ac:chgData name="Jacopo PEDRONI" userId="13a60847-147e-4cdb-9181-4f967ac38aa1" providerId="ADAL" clId="{5ED3F514-E627-44FB-9F05-26C499EFD0CD}" dt="2023-03-04T15:37:27.859" v="1060" actId="20577"/>
          <ac:spMkLst>
            <pc:docMk/>
            <pc:sldMk cId="3312305303" sldId="271"/>
            <ac:spMk id="2" creationId="{1AA5E951-61E8-275E-983D-DD1F72469663}"/>
          </ac:spMkLst>
        </pc:spChg>
        <pc:spChg chg="mod">
          <ac:chgData name="Jacopo PEDRONI" userId="13a60847-147e-4cdb-9181-4f967ac38aa1" providerId="ADAL" clId="{5ED3F514-E627-44FB-9F05-26C499EFD0CD}" dt="2023-03-04T16:11:28.389" v="1458" actId="20577"/>
          <ac:spMkLst>
            <pc:docMk/>
            <pc:sldMk cId="3312305303" sldId="271"/>
            <ac:spMk id="3" creationId="{1D6D2CC2-F2B8-2FF2-E9CC-B38EE9143743}"/>
          </ac:spMkLst>
        </pc:spChg>
      </pc:sldChg>
      <pc:sldChg chg="modSp mod">
        <pc:chgData name="Jacopo PEDRONI" userId="13a60847-147e-4cdb-9181-4f967ac38aa1" providerId="ADAL" clId="{5ED3F514-E627-44FB-9F05-26C499EFD0CD}" dt="2023-03-06T21:21:14.740" v="3301" actId="20577"/>
        <pc:sldMkLst>
          <pc:docMk/>
          <pc:sldMk cId="3302541705" sldId="273"/>
        </pc:sldMkLst>
        <pc:spChg chg="mod">
          <ac:chgData name="Jacopo PEDRONI" userId="13a60847-147e-4cdb-9181-4f967ac38aa1" providerId="ADAL" clId="{5ED3F514-E627-44FB-9F05-26C499EFD0CD}" dt="2023-03-06T21:18:06.648" v="2864" actId="20577"/>
          <ac:spMkLst>
            <pc:docMk/>
            <pc:sldMk cId="3302541705" sldId="273"/>
            <ac:spMk id="2" creationId="{67534B88-3C87-DEA0-0436-54A1D165FEEB}"/>
          </ac:spMkLst>
        </pc:spChg>
        <pc:spChg chg="mod">
          <ac:chgData name="Jacopo PEDRONI" userId="13a60847-147e-4cdb-9181-4f967ac38aa1" providerId="ADAL" clId="{5ED3F514-E627-44FB-9F05-26C499EFD0CD}" dt="2023-03-06T21:21:14.740" v="3301" actId="20577"/>
          <ac:spMkLst>
            <pc:docMk/>
            <pc:sldMk cId="3302541705" sldId="273"/>
            <ac:spMk id="3" creationId="{4FC8F0C9-7D24-8037-6070-DF2FBEB4112F}"/>
          </ac:spMkLst>
        </pc:spChg>
      </pc:sldChg>
      <pc:sldChg chg="modSp mod">
        <pc:chgData name="Jacopo PEDRONI" userId="13a60847-147e-4cdb-9181-4f967ac38aa1" providerId="ADAL" clId="{5ED3F514-E627-44FB-9F05-26C499EFD0CD}" dt="2023-03-06T20:10:10.789" v="2543" actId="20577"/>
        <pc:sldMkLst>
          <pc:docMk/>
          <pc:sldMk cId="566435856" sldId="274"/>
        </pc:sldMkLst>
        <pc:spChg chg="mod">
          <ac:chgData name="Jacopo PEDRONI" userId="13a60847-147e-4cdb-9181-4f967ac38aa1" providerId="ADAL" clId="{5ED3F514-E627-44FB-9F05-26C499EFD0CD}" dt="2023-03-06T19:54:05.462" v="1481" actId="20577"/>
          <ac:spMkLst>
            <pc:docMk/>
            <pc:sldMk cId="566435856" sldId="274"/>
            <ac:spMk id="2" creationId="{09A2399A-3B72-D5C2-9595-5EC8BF3E33ED}"/>
          </ac:spMkLst>
        </pc:spChg>
        <pc:spChg chg="mod">
          <ac:chgData name="Jacopo PEDRONI" userId="13a60847-147e-4cdb-9181-4f967ac38aa1" providerId="ADAL" clId="{5ED3F514-E627-44FB-9F05-26C499EFD0CD}" dt="2023-03-06T20:10:10.789" v="2543" actId="20577"/>
          <ac:spMkLst>
            <pc:docMk/>
            <pc:sldMk cId="566435856" sldId="274"/>
            <ac:spMk id="3" creationId="{E90BC232-7D76-E20E-E067-52AD9DED6438}"/>
          </ac:spMkLst>
        </pc:spChg>
      </pc:sldChg>
      <pc:sldChg chg="addSp delSp modSp new mod setBg setClrOvrMap">
        <pc:chgData name="Jacopo PEDRONI" userId="13a60847-147e-4cdb-9181-4f967ac38aa1" providerId="ADAL" clId="{5ED3F514-E627-44FB-9F05-26C499EFD0CD}" dt="2023-03-06T20:56:48.347" v="2838" actId="1076"/>
        <pc:sldMkLst>
          <pc:docMk/>
          <pc:sldMk cId="3089535287" sldId="275"/>
        </pc:sldMkLst>
        <pc:spChg chg="mo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2" creationId="{C7143367-B759-B53A-C805-D3C7676D76F0}"/>
          </ac:spMkLst>
        </pc:spChg>
        <pc:spChg chg="del mod">
          <ac:chgData name="Jacopo PEDRONI" userId="13a60847-147e-4cdb-9181-4f967ac38aa1" providerId="ADAL" clId="{5ED3F514-E627-44FB-9F05-26C499EFD0CD}" dt="2023-03-06T20:21:07.877" v="2570" actId="931"/>
          <ac:spMkLst>
            <pc:docMk/>
            <pc:sldMk cId="3089535287" sldId="275"/>
            <ac:spMk id="3" creationId="{194BDAD1-BAB4-851B-2ADA-F6FC7BB9F231}"/>
          </ac:spMkLst>
        </pc:spChg>
        <pc:spChg chg="add del mod">
          <ac:chgData name="Jacopo PEDRONI" userId="13a60847-147e-4cdb-9181-4f967ac38aa1" providerId="ADAL" clId="{5ED3F514-E627-44FB-9F05-26C499EFD0CD}" dt="2023-03-06T20:23:04.480" v="2579" actId="3680"/>
          <ac:spMkLst>
            <pc:docMk/>
            <pc:sldMk cId="3089535287" sldId="275"/>
            <ac:spMk id="8" creationId="{8FAE1879-F684-3E25-034A-04444D22A6E2}"/>
          </ac:spMkLst>
        </pc:spChg>
        <pc:spChg chg="add del mod">
          <ac:chgData name="Jacopo PEDRONI" userId="13a60847-147e-4cdb-9181-4f967ac38aa1" providerId="ADAL" clId="{5ED3F514-E627-44FB-9F05-26C499EFD0CD}" dt="2023-03-06T20:21:57.849" v="2574" actId="3680"/>
          <ac:spMkLst>
            <pc:docMk/>
            <pc:sldMk cId="3089535287" sldId="275"/>
            <ac:spMk id="9" creationId="{23532B10-3F3B-6594-C0A8-16CAC7EF4045}"/>
          </ac:spMkLst>
        </pc:spChg>
        <pc:spChg chg="ad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12" creationId="{E9751CB9-7B25-4EB8-9A6F-82F822549F12}"/>
          </ac:spMkLst>
        </pc:spChg>
        <pc:spChg chg="ad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14" creationId="{E1317383-CF3B-4B02-9512-BECBEF6362A4}"/>
          </ac:spMkLst>
        </pc:spChg>
        <pc:spChg chg="ad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16" creationId="{B1D4C7A0-6DF2-4F2D-A45D-F111582974C7}"/>
          </ac:spMkLst>
        </pc:spChg>
        <pc:spChg chg="ad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18" creationId="{DBF3943D-BCB6-4B31-809D-A005686483B4}"/>
          </ac:spMkLst>
        </pc:spChg>
        <pc:spChg chg="add">
          <ac:chgData name="Jacopo PEDRONI" userId="13a60847-147e-4cdb-9181-4f967ac38aa1" providerId="ADAL" clId="{5ED3F514-E627-44FB-9F05-26C499EFD0CD}" dt="2023-03-06T20:21:17.378" v="2571" actId="26606"/>
          <ac:spMkLst>
            <pc:docMk/>
            <pc:sldMk cId="3089535287" sldId="275"/>
            <ac:spMk id="20" creationId="{39373A6F-2E1F-4613-8E1D-D68057D29F31}"/>
          </ac:spMkLst>
        </pc:spChg>
        <pc:graphicFrameChg chg="add del mod ord modGraphic">
          <ac:chgData name="Jacopo PEDRONI" userId="13a60847-147e-4cdb-9181-4f967ac38aa1" providerId="ADAL" clId="{5ED3F514-E627-44FB-9F05-26C499EFD0CD}" dt="2023-03-06T20:22:24.612" v="2578" actId="478"/>
          <ac:graphicFrameMkLst>
            <pc:docMk/>
            <pc:sldMk cId="3089535287" sldId="275"/>
            <ac:graphicFrameMk id="6" creationId="{8B816097-9462-4E8C-A54D-2C3916467214}"/>
          </ac:graphicFrameMkLst>
        </pc:graphicFrameChg>
        <pc:graphicFrameChg chg="add mod ord modGraphic">
          <ac:chgData name="Jacopo PEDRONI" userId="13a60847-147e-4cdb-9181-4f967ac38aa1" providerId="ADAL" clId="{5ED3F514-E627-44FB-9F05-26C499EFD0CD}" dt="2023-03-06T20:56:48.347" v="2838" actId="1076"/>
          <ac:graphicFrameMkLst>
            <pc:docMk/>
            <pc:sldMk cId="3089535287" sldId="275"/>
            <ac:graphicFrameMk id="10" creationId="{88685A3A-330A-CDFA-E7DE-811345647312}"/>
          </ac:graphicFrameMkLst>
        </pc:graphicFrameChg>
        <pc:picChg chg="add mod">
          <ac:chgData name="Jacopo PEDRONI" userId="13a60847-147e-4cdb-9181-4f967ac38aa1" providerId="ADAL" clId="{5ED3F514-E627-44FB-9F05-26C499EFD0CD}" dt="2023-03-06T20:28:46.906" v="2763" actId="14100"/>
          <ac:picMkLst>
            <pc:docMk/>
            <pc:sldMk cId="3089535287" sldId="275"/>
            <ac:picMk id="5" creationId="{FA106DB9-6415-8C88-C9B0-CD51F9483636}"/>
          </ac:picMkLst>
        </pc:picChg>
      </pc:sldChg>
      <pc:sldChg chg="addSp delSp modSp add mod">
        <pc:chgData name="Jacopo PEDRONI" userId="13a60847-147e-4cdb-9181-4f967ac38aa1" providerId="ADAL" clId="{5ED3F514-E627-44FB-9F05-26C499EFD0CD}" dt="2023-03-06T20:56:55.175" v="2839" actId="1076"/>
        <pc:sldMkLst>
          <pc:docMk/>
          <pc:sldMk cId="3916648035" sldId="276"/>
        </pc:sldMkLst>
        <pc:graphicFrameChg chg="mod">
          <ac:chgData name="Jacopo PEDRONI" userId="13a60847-147e-4cdb-9181-4f967ac38aa1" providerId="ADAL" clId="{5ED3F514-E627-44FB-9F05-26C499EFD0CD}" dt="2023-03-06T20:56:55.175" v="2839" actId="1076"/>
          <ac:graphicFrameMkLst>
            <pc:docMk/>
            <pc:sldMk cId="3916648035" sldId="276"/>
            <ac:graphicFrameMk id="10" creationId="{88685A3A-330A-CDFA-E7DE-811345647312}"/>
          </ac:graphicFrameMkLst>
        </pc:graphicFrameChg>
        <pc:picChg chg="add mod">
          <ac:chgData name="Jacopo PEDRONI" userId="13a60847-147e-4cdb-9181-4f967ac38aa1" providerId="ADAL" clId="{5ED3F514-E627-44FB-9F05-26C499EFD0CD}" dt="2023-03-06T20:28:58.516" v="2764" actId="1076"/>
          <ac:picMkLst>
            <pc:docMk/>
            <pc:sldMk cId="3916648035" sldId="276"/>
            <ac:picMk id="4" creationId="{EDF09D4C-EB18-F9B9-E866-AAA59EFDCA22}"/>
          </ac:picMkLst>
        </pc:picChg>
        <pc:picChg chg="del">
          <ac:chgData name="Jacopo PEDRONI" userId="13a60847-147e-4cdb-9181-4f967ac38aa1" providerId="ADAL" clId="{5ED3F514-E627-44FB-9F05-26C499EFD0CD}" dt="2023-03-06T20:27:56.582" v="2756" actId="478"/>
          <ac:picMkLst>
            <pc:docMk/>
            <pc:sldMk cId="3916648035" sldId="276"/>
            <ac:picMk id="5" creationId="{FA106DB9-6415-8C88-C9B0-CD51F9483636}"/>
          </ac:picMkLst>
        </pc:picChg>
      </pc:sldChg>
      <pc:sldChg chg="addSp delSp modSp add mod">
        <pc:chgData name="Jacopo PEDRONI" userId="13a60847-147e-4cdb-9181-4f967ac38aa1" providerId="ADAL" clId="{5ED3F514-E627-44FB-9F05-26C499EFD0CD}" dt="2023-03-06T21:35:31.764" v="3363" actId="20577"/>
        <pc:sldMkLst>
          <pc:docMk/>
          <pc:sldMk cId="129107031" sldId="277"/>
        </pc:sldMkLst>
        <pc:graphicFrameChg chg="mod">
          <ac:chgData name="Jacopo PEDRONI" userId="13a60847-147e-4cdb-9181-4f967ac38aa1" providerId="ADAL" clId="{5ED3F514-E627-44FB-9F05-26C499EFD0CD}" dt="2023-03-06T21:35:31.764" v="3363" actId="20577"/>
          <ac:graphicFrameMkLst>
            <pc:docMk/>
            <pc:sldMk cId="129107031" sldId="277"/>
            <ac:graphicFrameMk id="10" creationId="{88685A3A-330A-CDFA-E7DE-811345647312}"/>
          </ac:graphicFrameMkLst>
        </pc:graphicFrameChg>
        <pc:picChg chg="add del mod">
          <ac:chgData name="Jacopo PEDRONI" userId="13a60847-147e-4cdb-9181-4f967ac38aa1" providerId="ADAL" clId="{5ED3F514-E627-44FB-9F05-26C499EFD0CD}" dt="2023-03-06T20:42:49.158" v="2813" actId="478"/>
          <ac:picMkLst>
            <pc:docMk/>
            <pc:sldMk cId="129107031" sldId="277"/>
            <ac:picMk id="4" creationId="{7ED73D89-2679-EB7C-5051-ACDEC8ED294A}"/>
          </ac:picMkLst>
        </pc:picChg>
        <pc:picChg chg="del">
          <ac:chgData name="Jacopo PEDRONI" userId="13a60847-147e-4cdb-9181-4f967ac38aa1" providerId="ADAL" clId="{5ED3F514-E627-44FB-9F05-26C499EFD0CD}" dt="2023-03-06T20:29:46.895" v="2777" actId="478"/>
          <ac:picMkLst>
            <pc:docMk/>
            <pc:sldMk cId="129107031" sldId="277"/>
            <ac:picMk id="5" creationId="{FA106DB9-6415-8C88-C9B0-CD51F9483636}"/>
          </ac:picMkLst>
        </pc:picChg>
        <pc:picChg chg="add mod">
          <ac:chgData name="Jacopo PEDRONI" userId="13a60847-147e-4cdb-9181-4f967ac38aa1" providerId="ADAL" clId="{5ED3F514-E627-44FB-9F05-26C499EFD0CD}" dt="2023-03-06T20:43:44.967" v="2821" actId="1076"/>
          <ac:picMkLst>
            <pc:docMk/>
            <pc:sldMk cId="129107031" sldId="277"/>
            <ac:picMk id="7" creationId="{136952E8-C0F5-7D16-8B78-8D2FFD4DC907}"/>
          </ac:picMkLst>
        </pc:picChg>
      </pc:sldChg>
      <pc:sldChg chg="addSp delSp modSp add mod ord">
        <pc:chgData name="Jacopo PEDRONI" userId="13a60847-147e-4cdb-9181-4f967ac38aa1" providerId="ADAL" clId="{5ED3F514-E627-44FB-9F05-26C499EFD0CD}" dt="2023-03-06T21:24:38.801" v="3354" actId="14100"/>
        <pc:sldMkLst>
          <pc:docMk/>
          <pc:sldMk cId="3863938056" sldId="278"/>
        </pc:sldMkLst>
        <pc:spChg chg="mod">
          <ac:chgData name="Jacopo PEDRONI" userId="13a60847-147e-4cdb-9181-4f967ac38aa1" providerId="ADAL" clId="{5ED3F514-E627-44FB-9F05-26C499EFD0CD}" dt="2023-03-06T21:21:38.233" v="3306" actId="20577"/>
          <ac:spMkLst>
            <pc:docMk/>
            <pc:sldMk cId="3863938056" sldId="278"/>
            <ac:spMk id="2" creationId="{C7143367-B759-B53A-C805-D3C7676D76F0}"/>
          </ac:spMkLst>
        </pc:spChg>
        <pc:spChg chg="add del mod">
          <ac:chgData name="Jacopo PEDRONI" userId="13a60847-147e-4cdb-9181-4f967ac38aa1" providerId="ADAL" clId="{5ED3F514-E627-44FB-9F05-26C499EFD0CD}" dt="2023-03-06T21:23:14.450" v="3311" actId="478"/>
          <ac:spMkLst>
            <pc:docMk/>
            <pc:sldMk cId="3863938056" sldId="278"/>
            <ac:spMk id="4" creationId="{21193932-D9FE-F6F7-67CC-FCA49CB9AA51}"/>
          </ac:spMkLst>
        </pc:spChg>
        <pc:graphicFrameChg chg="add del mod modGraphic">
          <ac:chgData name="Jacopo PEDRONI" userId="13a60847-147e-4cdb-9181-4f967ac38aa1" providerId="ADAL" clId="{5ED3F514-E627-44FB-9F05-26C499EFD0CD}" dt="2023-03-06T21:24:02.918" v="3350" actId="1076"/>
          <ac:graphicFrameMkLst>
            <pc:docMk/>
            <pc:sldMk cId="3863938056" sldId="278"/>
            <ac:graphicFrameMk id="10" creationId="{88685A3A-330A-CDFA-E7DE-811345647312}"/>
          </ac:graphicFrameMkLst>
        </pc:graphicFrameChg>
        <pc:picChg chg="del mod">
          <ac:chgData name="Jacopo PEDRONI" userId="13a60847-147e-4cdb-9181-4f967ac38aa1" providerId="ADAL" clId="{5ED3F514-E627-44FB-9F05-26C499EFD0CD}" dt="2023-03-06T21:21:43.535" v="3308" actId="478"/>
          <ac:picMkLst>
            <pc:docMk/>
            <pc:sldMk cId="3863938056" sldId="278"/>
            <ac:picMk id="5" creationId="{FA106DB9-6415-8C88-C9B0-CD51F9483636}"/>
          </ac:picMkLst>
        </pc:picChg>
        <pc:picChg chg="add mod">
          <ac:chgData name="Jacopo PEDRONI" userId="13a60847-147e-4cdb-9181-4f967ac38aa1" providerId="ADAL" clId="{5ED3F514-E627-44FB-9F05-26C499EFD0CD}" dt="2023-03-06T21:24:38.801" v="3354" actId="14100"/>
          <ac:picMkLst>
            <pc:docMk/>
            <pc:sldMk cId="3863938056" sldId="278"/>
            <ac:picMk id="7" creationId="{2F4D4F4F-B697-8BB5-85C4-10DCA19F0AA5}"/>
          </ac:picMkLst>
        </pc:picChg>
      </pc:sldChg>
      <pc:sldChg chg="addSp delSp modSp new mod setBg setClrOvrMap">
        <pc:chgData name="Jacopo PEDRONI" userId="13a60847-147e-4cdb-9181-4f967ac38aa1" providerId="ADAL" clId="{5ED3F514-E627-44FB-9F05-26C499EFD0CD}" dt="2023-03-08T20:39:56.606" v="3822" actId="20577"/>
        <pc:sldMkLst>
          <pc:docMk/>
          <pc:sldMk cId="1660952515" sldId="279"/>
        </pc:sldMkLst>
        <pc:spChg chg="mo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2" creationId="{84D33EF1-F60B-A4DA-4F90-E1B6A54AFE40}"/>
          </ac:spMkLst>
        </pc:spChg>
        <pc:spChg chg="del">
          <ac:chgData name="Jacopo PEDRONI" userId="13a60847-147e-4cdb-9181-4f967ac38aa1" providerId="ADAL" clId="{5ED3F514-E627-44FB-9F05-26C499EFD0CD}" dt="2023-03-07T19:28:07.361" v="3399" actId="931"/>
          <ac:spMkLst>
            <pc:docMk/>
            <pc:sldMk cId="1660952515" sldId="279"/>
            <ac:spMk id="3" creationId="{379241FE-3E25-9794-E568-C7F4BF573B48}"/>
          </ac:spMkLst>
        </pc:spChg>
        <pc:spChg chg="add mod">
          <ac:chgData name="Jacopo PEDRONI" userId="13a60847-147e-4cdb-9181-4f967ac38aa1" providerId="ADAL" clId="{5ED3F514-E627-44FB-9F05-26C499EFD0CD}" dt="2023-03-08T20:39:56.606" v="3822" actId="20577"/>
          <ac:spMkLst>
            <pc:docMk/>
            <pc:sldMk cId="1660952515" sldId="279"/>
            <ac:spMk id="9" creationId="{ED12487F-09D5-8484-55EE-815137AED42E}"/>
          </ac:spMkLst>
        </pc:spChg>
        <pc:spChg chg="ad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12" creationId="{1BB56EB9-078F-4952-AC1F-149C7A0AE4D5}"/>
          </ac:spMkLst>
        </pc:spChg>
        <pc:spChg chg="ad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14" creationId="{D3772EE4-ED5E-4D3A-A306-B22CF866786D}"/>
          </ac:spMkLst>
        </pc:spChg>
        <pc:spChg chg="ad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16" creationId="{10058680-D07C-4893-B2B7-91543F18AB32}"/>
          </ac:spMkLst>
        </pc:spChg>
        <pc:spChg chg="ad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18" creationId="{7B42427A-0A1F-4A55-8705-D9179F1E0CFB}"/>
          </ac:spMkLst>
        </pc:spChg>
        <pc:spChg chg="add">
          <ac:chgData name="Jacopo PEDRONI" userId="13a60847-147e-4cdb-9181-4f967ac38aa1" providerId="ADAL" clId="{5ED3F514-E627-44FB-9F05-26C499EFD0CD}" dt="2023-03-07T19:28:19.993" v="3400" actId="26606"/>
          <ac:spMkLst>
            <pc:docMk/>
            <pc:sldMk cId="1660952515" sldId="279"/>
            <ac:spMk id="20" creationId="{EE54A6FE-D8CB-48A3-900B-053D4EBD3B85}"/>
          </ac:spMkLst>
        </pc:spChg>
        <pc:picChg chg="add mod">
          <ac:chgData name="Jacopo PEDRONI" userId="13a60847-147e-4cdb-9181-4f967ac38aa1" providerId="ADAL" clId="{5ED3F514-E627-44FB-9F05-26C499EFD0CD}" dt="2023-03-07T19:28:30.258" v="3402" actId="14100"/>
          <ac:picMkLst>
            <pc:docMk/>
            <pc:sldMk cId="1660952515" sldId="279"/>
            <ac:picMk id="5" creationId="{BCEFCFA7-F68E-4130-1CFD-DD5E4C914872}"/>
          </ac:picMkLst>
        </pc:picChg>
      </pc:sldChg>
      <pc:sldChg chg="addSp delSp modSp new mod setBg setClrOvrMap">
        <pc:chgData name="Jacopo PEDRONI" userId="13a60847-147e-4cdb-9181-4f967ac38aa1" providerId="ADAL" clId="{5ED3F514-E627-44FB-9F05-26C499EFD0CD}" dt="2023-03-08T20:54:42.519" v="4173" actId="20577"/>
        <pc:sldMkLst>
          <pc:docMk/>
          <pc:sldMk cId="1385889362" sldId="280"/>
        </pc:sldMkLst>
        <pc:spChg chg="mo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" creationId="{AB8044A2-FB9C-67D7-B65A-62D86C553A45}"/>
          </ac:spMkLst>
        </pc:spChg>
        <pc:spChg chg="del mod">
          <ac:chgData name="Jacopo PEDRONI" userId="13a60847-147e-4cdb-9181-4f967ac38aa1" providerId="ADAL" clId="{5ED3F514-E627-44FB-9F05-26C499EFD0CD}" dt="2023-03-07T19:29:24.377" v="3434" actId="931"/>
          <ac:spMkLst>
            <pc:docMk/>
            <pc:sldMk cId="1385889362" sldId="280"/>
            <ac:spMk id="3" creationId="{71D6B4E7-BC2C-1B4E-2400-5F67BE552BF9}"/>
          </ac:spMkLst>
        </pc:spChg>
        <pc:spChg chg="add del">
          <ac:chgData name="Jacopo PEDRONI" userId="13a60847-147e-4cdb-9181-4f967ac38aa1" providerId="ADAL" clId="{5ED3F514-E627-44FB-9F05-26C499EFD0CD}" dt="2023-03-07T19:29:44.703" v="3436" actId="26606"/>
          <ac:spMkLst>
            <pc:docMk/>
            <pc:sldMk cId="1385889362" sldId="280"/>
            <ac:spMk id="9" creationId="{BC67A33F-5CEF-22D1-4293-0DF906C215D6}"/>
          </ac:spMkLst>
        </pc:spChg>
        <pc:spChg chg="add del">
          <ac:chgData name="Jacopo PEDRONI" userId="13a60847-147e-4cdb-9181-4f967ac38aa1" providerId="ADAL" clId="{5ED3F514-E627-44FB-9F05-26C499EFD0CD}" dt="2023-03-07T19:29:44.703" v="3436" actId="26606"/>
          <ac:spMkLst>
            <pc:docMk/>
            <pc:sldMk cId="1385889362" sldId="280"/>
            <ac:spMk id="12" creationId="{1BB56EB9-078F-4952-AC1F-149C7A0AE4D5}"/>
          </ac:spMkLst>
        </pc:spChg>
        <pc:spChg chg="add del">
          <ac:chgData name="Jacopo PEDRONI" userId="13a60847-147e-4cdb-9181-4f967ac38aa1" providerId="ADAL" clId="{5ED3F514-E627-44FB-9F05-26C499EFD0CD}" dt="2023-03-07T19:29:44.703" v="3436" actId="26606"/>
          <ac:spMkLst>
            <pc:docMk/>
            <pc:sldMk cId="1385889362" sldId="280"/>
            <ac:spMk id="14" creationId="{10058680-D07C-4893-B2B7-91543F18AB32}"/>
          </ac:spMkLst>
        </pc:spChg>
        <pc:spChg chg="add del">
          <ac:chgData name="Jacopo PEDRONI" userId="13a60847-147e-4cdb-9181-4f967ac38aa1" providerId="ADAL" clId="{5ED3F514-E627-44FB-9F05-26C499EFD0CD}" dt="2023-03-07T19:29:44.703" v="3436" actId="26606"/>
          <ac:spMkLst>
            <pc:docMk/>
            <pc:sldMk cId="1385889362" sldId="280"/>
            <ac:spMk id="16" creationId="{7B42427A-0A1F-4A55-8705-D9179F1E0CFB}"/>
          </ac:spMkLst>
        </pc:spChg>
        <pc:spChg chg="add del">
          <ac:chgData name="Jacopo PEDRONI" userId="13a60847-147e-4cdb-9181-4f967ac38aa1" providerId="ADAL" clId="{5ED3F514-E627-44FB-9F05-26C499EFD0CD}" dt="2023-03-07T19:29:44.703" v="3436" actId="26606"/>
          <ac:spMkLst>
            <pc:docMk/>
            <pc:sldMk cId="1385889362" sldId="280"/>
            <ac:spMk id="18" creationId="{EE54A6FE-D8CB-48A3-900B-053D4EBD3B85}"/>
          </ac:spMkLst>
        </pc:spChg>
        <pc:spChg chg="ad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0" creationId="{EE54A6FE-D8CB-48A3-900B-053D4EBD3B85}"/>
          </ac:spMkLst>
        </pc:spChg>
        <pc:spChg chg="ad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1" creationId="{1BB56EB9-078F-4952-AC1F-149C7A0AE4D5}"/>
          </ac:spMkLst>
        </pc:spChg>
        <pc:spChg chg="ad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2" creationId="{D3772EE4-ED5E-4D3A-A306-B22CF866786D}"/>
          </ac:spMkLst>
        </pc:spChg>
        <pc:spChg chg="ad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3" creationId="{10058680-D07C-4893-B2B7-91543F18AB32}"/>
          </ac:spMkLst>
        </pc:spChg>
        <pc:spChg chg="add">
          <ac:chgData name="Jacopo PEDRONI" userId="13a60847-147e-4cdb-9181-4f967ac38aa1" providerId="ADAL" clId="{5ED3F514-E627-44FB-9F05-26C499EFD0CD}" dt="2023-03-07T19:29:44.735" v="3437" actId="26606"/>
          <ac:spMkLst>
            <pc:docMk/>
            <pc:sldMk cId="1385889362" sldId="280"/>
            <ac:spMk id="24" creationId="{7B42427A-0A1F-4A55-8705-D9179F1E0CFB}"/>
          </ac:spMkLst>
        </pc:spChg>
        <pc:spChg chg="add mod">
          <ac:chgData name="Jacopo PEDRONI" userId="13a60847-147e-4cdb-9181-4f967ac38aa1" providerId="ADAL" clId="{5ED3F514-E627-44FB-9F05-26C499EFD0CD}" dt="2023-03-08T20:54:42.519" v="4173" actId="20577"/>
          <ac:spMkLst>
            <pc:docMk/>
            <pc:sldMk cId="1385889362" sldId="280"/>
            <ac:spMk id="25" creationId="{6925D8AD-DE2C-D21B-F120-95D143465134}"/>
          </ac:spMkLst>
        </pc:spChg>
        <pc:picChg chg="add mod">
          <ac:chgData name="Jacopo PEDRONI" userId="13a60847-147e-4cdb-9181-4f967ac38aa1" providerId="ADAL" clId="{5ED3F514-E627-44FB-9F05-26C499EFD0CD}" dt="2023-03-07T19:29:59.220" v="3441" actId="14100"/>
          <ac:picMkLst>
            <pc:docMk/>
            <pc:sldMk cId="1385889362" sldId="280"/>
            <ac:picMk id="5" creationId="{0E059049-B558-7BD0-3394-49075D3EF4F2}"/>
          </ac:picMkLst>
        </pc:picChg>
      </pc:sldChg>
      <pc:sldChg chg="modSp new mod">
        <pc:chgData name="Jacopo PEDRONI" userId="13a60847-147e-4cdb-9181-4f967ac38aa1" providerId="ADAL" clId="{5ED3F514-E627-44FB-9F05-26C499EFD0CD}" dt="2023-03-07T19:30:34.281" v="3465" actId="20577"/>
        <pc:sldMkLst>
          <pc:docMk/>
          <pc:sldMk cId="1794116172" sldId="281"/>
        </pc:sldMkLst>
        <pc:spChg chg="mod">
          <ac:chgData name="Jacopo PEDRONI" userId="13a60847-147e-4cdb-9181-4f967ac38aa1" providerId="ADAL" clId="{5ED3F514-E627-44FB-9F05-26C499EFD0CD}" dt="2023-03-07T19:30:34.281" v="3465" actId="20577"/>
          <ac:spMkLst>
            <pc:docMk/>
            <pc:sldMk cId="1794116172" sldId="281"/>
            <ac:spMk id="2" creationId="{E3DA2545-D1C7-068D-AFA8-6A0298F381A6}"/>
          </ac:spMkLst>
        </pc:spChg>
      </pc:sldChg>
      <pc:sldChg chg="modSp new mod">
        <pc:chgData name="Jacopo PEDRONI" userId="13a60847-147e-4cdb-9181-4f967ac38aa1" providerId="ADAL" clId="{5ED3F514-E627-44FB-9F05-26C499EFD0CD}" dt="2023-03-08T20:51:06.183" v="4063" actId="27636"/>
        <pc:sldMkLst>
          <pc:docMk/>
          <pc:sldMk cId="74218326" sldId="284"/>
        </pc:sldMkLst>
        <pc:spChg chg="mod">
          <ac:chgData name="Jacopo PEDRONI" userId="13a60847-147e-4cdb-9181-4f967ac38aa1" providerId="ADAL" clId="{5ED3F514-E627-44FB-9F05-26C499EFD0CD}" dt="2023-03-08T20:45:09.616" v="4006" actId="20577"/>
          <ac:spMkLst>
            <pc:docMk/>
            <pc:sldMk cId="74218326" sldId="284"/>
            <ac:spMk id="2" creationId="{4550A912-A71D-2E1B-2B67-13C19212D88F}"/>
          </ac:spMkLst>
        </pc:spChg>
        <pc:spChg chg="mod">
          <ac:chgData name="Jacopo PEDRONI" userId="13a60847-147e-4cdb-9181-4f967ac38aa1" providerId="ADAL" clId="{5ED3F514-E627-44FB-9F05-26C499EFD0CD}" dt="2023-03-08T20:51:06.183" v="4063" actId="27636"/>
          <ac:spMkLst>
            <pc:docMk/>
            <pc:sldMk cId="74218326" sldId="284"/>
            <ac:spMk id="3" creationId="{F4E1144E-20B9-022A-574C-773A08D67DF3}"/>
          </ac:spMkLst>
        </pc:spChg>
      </pc:sldChg>
      <pc:sldChg chg="modSp new mod">
        <pc:chgData name="Jacopo PEDRONI" userId="13a60847-147e-4cdb-9181-4f967ac38aa1" providerId="ADAL" clId="{5ED3F514-E627-44FB-9F05-26C499EFD0CD}" dt="2023-03-08T21:21:47.859" v="5130" actId="20577"/>
        <pc:sldMkLst>
          <pc:docMk/>
          <pc:sldMk cId="2000193602" sldId="285"/>
        </pc:sldMkLst>
        <pc:spChg chg="mod">
          <ac:chgData name="Jacopo PEDRONI" userId="13a60847-147e-4cdb-9181-4f967ac38aa1" providerId="ADAL" clId="{5ED3F514-E627-44FB-9F05-26C499EFD0CD}" dt="2023-03-08T20:55:18.056" v="4211" actId="20577"/>
          <ac:spMkLst>
            <pc:docMk/>
            <pc:sldMk cId="2000193602" sldId="285"/>
            <ac:spMk id="2" creationId="{6E297639-4B2D-DFFD-6FD4-040109BDFE46}"/>
          </ac:spMkLst>
        </pc:spChg>
        <pc:spChg chg="mod">
          <ac:chgData name="Jacopo PEDRONI" userId="13a60847-147e-4cdb-9181-4f967ac38aa1" providerId="ADAL" clId="{5ED3F514-E627-44FB-9F05-26C499EFD0CD}" dt="2023-03-08T21:21:47.859" v="5130" actId="20577"/>
          <ac:spMkLst>
            <pc:docMk/>
            <pc:sldMk cId="2000193602" sldId="285"/>
            <ac:spMk id="3" creationId="{954E17D4-CEB0-71C8-83A0-15919C19A07E}"/>
          </ac:spMkLst>
        </pc:spChg>
      </pc:sldChg>
    </pc:docChg>
  </pc:docChgLst>
  <pc:docChgLst>
    <pc:chgData name="Andrea BERNARDI" userId="S::andrea.bernardi3@studenti.unipr.it::8c64520d-b465-4dba-97bf-763a12978f71" providerId="AD" clId="Web-{C2C4B19C-0145-4053-9DE8-66CC6619CCEF}"/>
    <pc:docChg chg="modSld">
      <pc:chgData name="Andrea BERNARDI" userId="S::andrea.bernardi3@studenti.unipr.it::8c64520d-b465-4dba-97bf-763a12978f71" providerId="AD" clId="Web-{C2C4B19C-0145-4053-9DE8-66CC6619CCEF}" dt="2023-03-09T11:08:26.972" v="0"/>
      <pc:docMkLst>
        <pc:docMk/>
      </pc:docMkLst>
      <pc:sldChg chg="modTransition">
        <pc:chgData name="Andrea BERNARDI" userId="S::andrea.bernardi3@studenti.unipr.it::8c64520d-b465-4dba-97bf-763a12978f71" providerId="AD" clId="Web-{C2C4B19C-0145-4053-9DE8-66CC6619CCEF}" dt="2023-03-09T11:08:26.972" v="0"/>
        <pc:sldMkLst>
          <pc:docMk/>
          <pc:sldMk cId="3591007975" sldId="257"/>
        </pc:sldMkLst>
      </pc:sldChg>
    </pc:docChg>
  </pc:docChgLst>
  <pc:docChgLst>
    <pc:chgData name="Jacopo PEDRONI" userId="S::jacopo.pedroni@studenti.unipr.it::13a60847-147e-4cdb-9181-4f967ac38aa1" providerId="AD" clId="Web-{FC1D1553-B342-4948-AB04-55E3A068DCE0}"/>
    <pc:docChg chg="modSld">
      <pc:chgData name="Jacopo PEDRONI" userId="S::jacopo.pedroni@studenti.unipr.it::13a60847-147e-4cdb-9181-4f967ac38aa1" providerId="AD" clId="Web-{FC1D1553-B342-4948-AB04-55E3A068DCE0}" dt="2023-03-01T08:32:33.093" v="11" actId="20577"/>
      <pc:docMkLst>
        <pc:docMk/>
      </pc:docMkLst>
      <pc:sldChg chg="modSp">
        <pc:chgData name="Jacopo PEDRONI" userId="S::jacopo.pedroni@studenti.unipr.it::13a60847-147e-4cdb-9181-4f967ac38aa1" providerId="AD" clId="Web-{FC1D1553-B342-4948-AB04-55E3A068DCE0}" dt="2023-03-01T08:32:33.093" v="11" actId="20577"/>
        <pc:sldMkLst>
          <pc:docMk/>
          <pc:sldMk cId="3962583941" sldId="256"/>
        </pc:sldMkLst>
        <pc:spChg chg="mod">
          <ac:chgData name="Jacopo PEDRONI" userId="S::jacopo.pedroni@studenti.unipr.it::13a60847-147e-4cdb-9181-4f967ac38aa1" providerId="AD" clId="Web-{FC1D1553-B342-4948-AB04-55E3A068DCE0}" dt="2023-03-01T08:32:28.420" v="7" actId="20577"/>
          <ac:spMkLst>
            <pc:docMk/>
            <pc:sldMk cId="3962583941" sldId="256"/>
            <ac:spMk id="2" creationId="{00000000-0000-0000-0000-000000000000}"/>
          </ac:spMkLst>
        </pc:spChg>
        <pc:spChg chg="mod">
          <ac:chgData name="Jacopo PEDRONI" userId="S::jacopo.pedroni@studenti.unipr.it::13a60847-147e-4cdb-9181-4f967ac38aa1" providerId="AD" clId="Web-{FC1D1553-B342-4948-AB04-55E3A068DCE0}" dt="2023-03-01T08:32:33.093" v="11" actId="20577"/>
          <ac:spMkLst>
            <pc:docMk/>
            <pc:sldMk cId="3962583941" sldId="256"/>
            <ac:spMk id="3" creationId="{00000000-0000-0000-0000-000000000000}"/>
          </ac:spMkLst>
        </pc:spChg>
      </pc:sldChg>
    </pc:docChg>
  </pc:docChgLst>
  <pc:docChgLst>
    <pc:chgData name="Jacopo Pedroni" userId="5961fd286480f636" providerId="LiveId" clId="{CB487AF0-683A-40E5-AE53-38B401A2D17F}"/>
    <pc:docChg chg="custSel addSld modSld">
      <pc:chgData name="Jacopo Pedroni" userId="5961fd286480f636" providerId="LiveId" clId="{CB487AF0-683A-40E5-AE53-38B401A2D17F}" dt="2023-02-02T15:38:42.589" v="1297" actId="20577"/>
      <pc:docMkLst>
        <pc:docMk/>
      </pc:docMkLst>
      <pc:sldChg chg="modSp new mod">
        <pc:chgData name="Jacopo Pedroni" userId="5961fd286480f636" providerId="LiveId" clId="{CB487AF0-683A-40E5-AE53-38B401A2D17F}" dt="2023-02-02T15:24:59.781" v="598" actId="20577"/>
        <pc:sldMkLst>
          <pc:docMk/>
          <pc:sldMk cId="1620049631" sldId="263"/>
        </pc:sldMkLst>
        <pc:spChg chg="mod">
          <ac:chgData name="Jacopo Pedroni" userId="5961fd286480f636" providerId="LiveId" clId="{CB487AF0-683A-40E5-AE53-38B401A2D17F}" dt="2023-02-02T15:13:33.751" v="30" actId="20577"/>
          <ac:spMkLst>
            <pc:docMk/>
            <pc:sldMk cId="1620049631" sldId="263"/>
            <ac:spMk id="2" creationId="{99AD53D6-818B-FF04-C17B-05D6E826DF0A}"/>
          </ac:spMkLst>
        </pc:spChg>
        <pc:spChg chg="mod">
          <ac:chgData name="Jacopo Pedroni" userId="5961fd286480f636" providerId="LiveId" clId="{CB487AF0-683A-40E5-AE53-38B401A2D17F}" dt="2023-02-02T15:24:59.781" v="598" actId="20577"/>
          <ac:spMkLst>
            <pc:docMk/>
            <pc:sldMk cId="1620049631" sldId="263"/>
            <ac:spMk id="3" creationId="{F114D391-5A98-DEF0-C757-7500AC0CB215}"/>
          </ac:spMkLst>
        </pc:spChg>
      </pc:sldChg>
      <pc:sldChg chg="modSp new mod">
        <pc:chgData name="Jacopo Pedroni" userId="5961fd286480f636" providerId="LiveId" clId="{CB487AF0-683A-40E5-AE53-38B401A2D17F}" dt="2023-02-02T15:31:16.005" v="886" actId="122"/>
        <pc:sldMkLst>
          <pc:docMk/>
          <pc:sldMk cId="473848117" sldId="264"/>
        </pc:sldMkLst>
        <pc:spChg chg="mod">
          <ac:chgData name="Jacopo Pedroni" userId="5961fd286480f636" providerId="LiveId" clId="{CB487AF0-683A-40E5-AE53-38B401A2D17F}" dt="2023-02-02T15:26:19.499" v="625" actId="20577"/>
          <ac:spMkLst>
            <pc:docMk/>
            <pc:sldMk cId="473848117" sldId="264"/>
            <ac:spMk id="2" creationId="{19481F29-508B-7882-EB1E-2AEF0376161F}"/>
          </ac:spMkLst>
        </pc:spChg>
        <pc:spChg chg="mod">
          <ac:chgData name="Jacopo Pedroni" userId="5961fd286480f636" providerId="LiveId" clId="{CB487AF0-683A-40E5-AE53-38B401A2D17F}" dt="2023-02-02T15:31:16.005" v="886" actId="122"/>
          <ac:spMkLst>
            <pc:docMk/>
            <pc:sldMk cId="473848117" sldId="264"/>
            <ac:spMk id="3" creationId="{3187DDB2-FF90-49A8-D6C0-CF7EA45F2A24}"/>
          </ac:spMkLst>
        </pc:spChg>
      </pc:sldChg>
      <pc:sldChg chg="modSp new mod">
        <pc:chgData name="Jacopo Pedroni" userId="5961fd286480f636" providerId="LiveId" clId="{CB487AF0-683A-40E5-AE53-38B401A2D17F}" dt="2023-02-02T15:38:42.589" v="1297" actId="20577"/>
        <pc:sldMkLst>
          <pc:docMk/>
          <pc:sldMk cId="3046500605" sldId="265"/>
        </pc:sldMkLst>
        <pc:spChg chg="mod">
          <ac:chgData name="Jacopo Pedroni" userId="5961fd286480f636" providerId="LiveId" clId="{CB487AF0-683A-40E5-AE53-38B401A2D17F}" dt="2023-02-02T15:30:55.484" v="882" actId="20577"/>
          <ac:spMkLst>
            <pc:docMk/>
            <pc:sldMk cId="3046500605" sldId="265"/>
            <ac:spMk id="2" creationId="{C748791D-DA41-DE80-557E-4854BCB3FE5E}"/>
          </ac:spMkLst>
        </pc:spChg>
        <pc:spChg chg="mod">
          <ac:chgData name="Jacopo Pedroni" userId="5961fd286480f636" providerId="LiveId" clId="{CB487AF0-683A-40E5-AE53-38B401A2D17F}" dt="2023-02-02T15:38:42.589" v="1297" actId="20577"/>
          <ac:spMkLst>
            <pc:docMk/>
            <pc:sldMk cId="3046500605" sldId="265"/>
            <ac:spMk id="3" creationId="{F1BEE0E6-6CDB-74F0-0F86-E45D0B919DA9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AE600-26CD-4E4A-804D-763487329243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46DA6B7-5AA2-4F91-AA68-744392FDDD7E}">
      <dgm:prSet phldrT="[Testo]"/>
      <dgm:spPr/>
      <dgm:t>
        <a:bodyPr/>
        <a:lstStyle/>
        <a:p>
          <a:r>
            <a:rPr lang="it-IT" b="1" err="1"/>
            <a:t>Termalizzazione</a:t>
          </a:r>
          <a:r>
            <a:rPr lang="it-IT" b="1"/>
            <a:t>:</a:t>
          </a:r>
        </a:p>
        <a:p>
          <a:r>
            <a:rPr lang="it-IT"/>
            <a:t>Il sistema viene fatto evolvere (tramite l’algoritmo di Eulero) un certo numero di volte per assicurarsi che si sposti dalla condizione iniziale di vettore nullo</a:t>
          </a:r>
        </a:p>
      </dgm:t>
    </dgm:pt>
    <dgm:pt modelId="{8F4725C3-0A80-4894-90FA-0B164F0D9F12}" type="parTrans" cxnId="{DBE4D454-6C8C-49C3-B18D-BE034E0B6E75}">
      <dgm:prSet/>
      <dgm:spPr/>
      <dgm:t>
        <a:bodyPr/>
        <a:lstStyle/>
        <a:p>
          <a:endParaRPr lang="it-IT"/>
        </a:p>
      </dgm:t>
    </dgm:pt>
    <dgm:pt modelId="{E0118D2D-1A51-44A5-8E46-896697635C46}" type="sibTrans" cxnId="{DBE4D454-6C8C-49C3-B18D-BE034E0B6E75}">
      <dgm:prSet/>
      <dgm:spPr>
        <a:noFill/>
      </dgm:spPr>
      <dgm:t>
        <a:bodyPr/>
        <a:lstStyle/>
        <a:p>
          <a:endParaRPr lang="it-IT"/>
        </a:p>
      </dgm:t>
    </dgm:pt>
    <dgm:pt modelId="{F74CB314-D2B5-47D0-9E2A-F8D199D0E3EE}">
      <dgm:prSet phldrT="[Testo]"/>
      <dgm:spPr/>
      <dgm:t>
        <a:bodyPr/>
        <a:lstStyle/>
        <a:p>
          <a:r>
            <a:rPr lang="it-IT" b="1"/>
            <a:t>Processo di </a:t>
          </a:r>
          <a:r>
            <a:rPr lang="it-IT" b="1" err="1"/>
            <a:t>Langevin</a:t>
          </a:r>
          <a:r>
            <a:rPr lang="it-IT" b="1"/>
            <a:t>:</a:t>
          </a:r>
        </a:p>
        <a:p>
          <a:r>
            <a:rPr lang="it-IT"/>
            <a:t>Il sistema viene fatto evolvere in maniera più precisa (metodo dei </a:t>
          </a:r>
          <a:r>
            <a:rPr lang="it-IT" err="1"/>
            <a:t>trapezzi+Eulero</a:t>
          </a:r>
          <a:r>
            <a:rPr lang="it-IT"/>
            <a:t>) i dati vengono poi salvati nella matrice Xc1.</a:t>
          </a:r>
        </a:p>
        <a:p>
          <a:r>
            <a:rPr lang="it-IT"/>
            <a:t>Vengono salvati in questa matrice le posizioni del sistema dopo un numero di evoluzioni τ pari a skip. </a:t>
          </a:r>
        </a:p>
      </dgm:t>
    </dgm:pt>
    <dgm:pt modelId="{B93D41AF-781C-45B8-BDB4-A4EA4EFA0B94}" type="parTrans" cxnId="{D5AD3579-7958-4EBF-B535-432C3B23CD85}">
      <dgm:prSet/>
      <dgm:spPr/>
      <dgm:t>
        <a:bodyPr/>
        <a:lstStyle/>
        <a:p>
          <a:endParaRPr lang="it-IT"/>
        </a:p>
      </dgm:t>
    </dgm:pt>
    <dgm:pt modelId="{9681FFC7-960E-43C7-81F7-A56F8317D343}" type="sibTrans" cxnId="{D5AD3579-7958-4EBF-B535-432C3B23CD85}">
      <dgm:prSet/>
      <dgm:spPr/>
      <dgm:t>
        <a:bodyPr/>
        <a:lstStyle/>
        <a:p>
          <a:endParaRPr lang="it-IT"/>
        </a:p>
      </dgm:t>
    </dgm:pt>
    <dgm:pt modelId="{EE1EFC60-7A74-4073-A42B-0FC79F3FBC62}">
      <dgm:prSet phldrT="[Testo]"/>
      <dgm:spPr/>
      <dgm:t>
        <a:bodyPr/>
        <a:lstStyle/>
        <a:p>
          <a:r>
            <a:rPr lang="it-IT" b="1"/>
            <a:t>Analisi dei dati:</a:t>
          </a:r>
        </a:p>
        <a:p>
          <a:r>
            <a:rPr lang="it-IT"/>
            <a:t>Dopo aver raccolto tutti i dati si può procedere al calcolo della correlazione e di conseguenza al calcolo del energy-gap.</a:t>
          </a:r>
        </a:p>
        <a:p>
          <a:r>
            <a:rPr lang="it-IT"/>
            <a:t>Visto che la relazione è esponenziale si effettua prima una regressione lineare, in modo tale che dal metodo dei minimi quadrati si possa risalire al coefficiente della retta (Energy-gap)</a:t>
          </a:r>
        </a:p>
      </dgm:t>
    </dgm:pt>
    <dgm:pt modelId="{57418CB1-53CE-4FC0-9E0C-879CAC7F2509}" type="parTrans" cxnId="{E3AF5967-F5E9-40D8-BA51-0B300F777BFE}">
      <dgm:prSet/>
      <dgm:spPr/>
      <dgm:t>
        <a:bodyPr/>
        <a:lstStyle/>
        <a:p>
          <a:endParaRPr lang="it-IT"/>
        </a:p>
      </dgm:t>
    </dgm:pt>
    <dgm:pt modelId="{63D85AE5-C14E-45B3-A234-54271C6EBDCD}" type="sibTrans" cxnId="{E3AF5967-F5E9-40D8-BA51-0B300F777BFE}">
      <dgm:prSet/>
      <dgm:spPr/>
      <dgm:t>
        <a:bodyPr/>
        <a:lstStyle/>
        <a:p>
          <a:endParaRPr lang="it-IT"/>
        </a:p>
      </dgm:t>
    </dgm:pt>
    <dgm:pt modelId="{059B5583-A8B1-41A1-93F7-D5D9AA18EE5C}" type="pres">
      <dgm:prSet presAssocID="{BF9AE600-26CD-4E4A-804D-763487329243}" presName="Name0" presStyleCnt="0">
        <dgm:presLayoutVars>
          <dgm:dir/>
          <dgm:resizeHandles val="exact"/>
        </dgm:presLayoutVars>
      </dgm:prSet>
      <dgm:spPr/>
    </dgm:pt>
    <dgm:pt modelId="{47BF74DF-010C-470D-808E-C28E4ADFC49A}" type="pres">
      <dgm:prSet presAssocID="{046DA6B7-5AA2-4F91-AA68-744392FDDD7E}" presName="composite" presStyleCnt="0"/>
      <dgm:spPr/>
    </dgm:pt>
    <dgm:pt modelId="{C03595CC-CB07-4620-A7C3-0A88A737BC58}" type="pres">
      <dgm:prSet presAssocID="{046DA6B7-5AA2-4F91-AA68-744392FDDD7E}" presName="imagSh" presStyleLbl="bgImgPlace1" presStyleIdx="0" presStyleCnt="3" custScaleX="125192" custScaleY="50586" custLinFactNeighborX="3643" custLinFactNeighborY="-5035"/>
      <dgm:spPr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</dgm:spPr>
    </dgm:pt>
    <dgm:pt modelId="{EFCF1B4D-3B04-4A5E-9FCA-262B41945F7D}" type="pres">
      <dgm:prSet presAssocID="{046DA6B7-5AA2-4F91-AA68-744392FDDD7E}" presName="txNode" presStyleLbl="node1" presStyleIdx="0" presStyleCnt="3" custLinFactNeighborX="-14230" custLinFactNeighborY="29719">
        <dgm:presLayoutVars>
          <dgm:bulletEnabled val="1"/>
        </dgm:presLayoutVars>
      </dgm:prSet>
      <dgm:spPr/>
    </dgm:pt>
    <dgm:pt modelId="{22B992F8-EE82-4735-8434-51BFCC99DA5D}" type="pres">
      <dgm:prSet presAssocID="{E0118D2D-1A51-44A5-8E46-896697635C46}" presName="sibTrans" presStyleLbl="sibTrans2D1" presStyleIdx="0" presStyleCnt="2" custAng="473818" custLinFactX="800000" custLinFactY="400000" custLinFactNeighborX="887211" custLinFactNeighborY="407374"/>
      <dgm:spPr/>
    </dgm:pt>
    <dgm:pt modelId="{27567C02-40BE-4DBD-B9EF-5FDC48830778}" type="pres">
      <dgm:prSet presAssocID="{E0118D2D-1A51-44A5-8E46-896697635C46}" presName="connTx" presStyleLbl="sibTrans2D1" presStyleIdx="0" presStyleCnt="2"/>
      <dgm:spPr/>
    </dgm:pt>
    <dgm:pt modelId="{A5D4161E-F028-4665-8FFF-B47CAFB4F852}" type="pres">
      <dgm:prSet presAssocID="{F74CB314-D2B5-47D0-9E2A-F8D199D0E3EE}" presName="composite" presStyleCnt="0"/>
      <dgm:spPr/>
    </dgm:pt>
    <dgm:pt modelId="{B979CF46-A932-4A75-938B-01B136673D8D}" type="pres">
      <dgm:prSet presAssocID="{F74CB314-D2B5-47D0-9E2A-F8D199D0E3EE}" presName="imagSh" presStyleLbl="bgImgPlace1" presStyleIdx="1" presStyleCnt="3" custScaleX="140015" custScaleY="93055" custLinFactNeighborX="-14257" custLinFactNeighborY="-27248"/>
      <dgm:spPr>
        <a:blipFill rotWithShape="1">
          <a:blip xmlns:r="http://schemas.openxmlformats.org/officeDocument/2006/relationships" r:embed="rId2"/>
          <a:srcRect/>
          <a:stretch>
            <a:fillRect l="-3000" r="-3000"/>
          </a:stretch>
        </a:blipFill>
      </dgm:spPr>
    </dgm:pt>
    <dgm:pt modelId="{E3D6FB60-2097-4B3C-8900-35896F6F600E}" type="pres">
      <dgm:prSet presAssocID="{F74CB314-D2B5-47D0-9E2A-F8D199D0E3EE}" presName="txNode" presStyleLbl="node1" presStyleIdx="1" presStyleCnt="3" custScaleX="101317" custScaleY="109867" custLinFactNeighborX="-30717" custLinFactNeighborY="21568">
        <dgm:presLayoutVars>
          <dgm:bulletEnabled val="1"/>
        </dgm:presLayoutVars>
      </dgm:prSet>
      <dgm:spPr/>
    </dgm:pt>
    <dgm:pt modelId="{0AB3754F-F6A2-4523-A9EC-094D6C85BC5F}" type="pres">
      <dgm:prSet presAssocID="{9681FFC7-960E-43C7-81F7-A56F8317D343}" presName="sibTrans" presStyleLbl="sibTrans2D1" presStyleIdx="1" presStyleCnt="2" custFlipVert="1" custScaleX="8926" custScaleY="22281" custLinFactY="200000" custLinFactNeighborX="13229" custLinFactNeighborY="273615"/>
      <dgm:spPr/>
    </dgm:pt>
    <dgm:pt modelId="{E41E93F6-467A-4C8F-BAFA-ADE22F614AAE}" type="pres">
      <dgm:prSet presAssocID="{9681FFC7-960E-43C7-81F7-A56F8317D343}" presName="connTx" presStyleLbl="sibTrans2D1" presStyleIdx="1" presStyleCnt="2"/>
      <dgm:spPr/>
    </dgm:pt>
    <dgm:pt modelId="{5954C55A-6367-4FF4-8424-156C0DA883B1}" type="pres">
      <dgm:prSet presAssocID="{EE1EFC60-7A74-4073-A42B-0FC79F3FBC62}" presName="composite" presStyleCnt="0"/>
      <dgm:spPr/>
    </dgm:pt>
    <dgm:pt modelId="{E5DC55D6-379F-42FD-97AC-F3EB2DA4522C}" type="pres">
      <dgm:prSet presAssocID="{EE1EFC60-7A74-4073-A42B-0FC79F3FBC62}" presName="imagSh" presStyleLbl="bgImgPlace1" presStyleIdx="2" presStyleCnt="3" custScaleX="63825" custScaleY="50279" custLinFactNeighborX="1556" custLinFactNeighborY="-27493"/>
      <dgm:spPr/>
    </dgm:pt>
    <dgm:pt modelId="{FEB5EBA5-3A2E-4567-BADC-87F57652AEC1}" type="pres">
      <dgm:prSet presAssocID="{EE1EFC60-7A74-4073-A42B-0FC79F3FBC62}" presName="txNode" presStyleLbl="node1" presStyleIdx="2" presStyleCnt="3" custLinFactNeighborX="-18513" custLinFactNeighborY="29795">
        <dgm:presLayoutVars>
          <dgm:bulletEnabled val="1"/>
        </dgm:presLayoutVars>
      </dgm:prSet>
      <dgm:spPr/>
    </dgm:pt>
  </dgm:ptLst>
  <dgm:cxnLst>
    <dgm:cxn modelId="{9906CE5C-5DAC-423A-AC30-EF136B950C55}" type="presOf" srcId="{F74CB314-D2B5-47D0-9E2A-F8D199D0E3EE}" destId="{E3D6FB60-2097-4B3C-8900-35896F6F600E}" srcOrd="0" destOrd="0" presId="urn:microsoft.com/office/officeart/2005/8/layout/hProcess10"/>
    <dgm:cxn modelId="{EA321E45-EA1A-41C3-B589-8ECB07B2EAE1}" type="presOf" srcId="{EE1EFC60-7A74-4073-A42B-0FC79F3FBC62}" destId="{FEB5EBA5-3A2E-4567-BADC-87F57652AEC1}" srcOrd="0" destOrd="0" presId="urn:microsoft.com/office/officeart/2005/8/layout/hProcess10"/>
    <dgm:cxn modelId="{E3AF5967-F5E9-40D8-BA51-0B300F777BFE}" srcId="{BF9AE600-26CD-4E4A-804D-763487329243}" destId="{EE1EFC60-7A74-4073-A42B-0FC79F3FBC62}" srcOrd="2" destOrd="0" parTransId="{57418CB1-53CE-4FC0-9E0C-879CAC7F2509}" sibTransId="{63D85AE5-C14E-45B3-A234-54271C6EBDCD}"/>
    <dgm:cxn modelId="{DF4E5E6C-AFD4-451B-B780-212E20820AC1}" type="presOf" srcId="{046DA6B7-5AA2-4F91-AA68-744392FDDD7E}" destId="{EFCF1B4D-3B04-4A5E-9FCA-262B41945F7D}" srcOrd="0" destOrd="0" presId="urn:microsoft.com/office/officeart/2005/8/layout/hProcess10"/>
    <dgm:cxn modelId="{DBE4D454-6C8C-49C3-B18D-BE034E0B6E75}" srcId="{BF9AE600-26CD-4E4A-804D-763487329243}" destId="{046DA6B7-5AA2-4F91-AA68-744392FDDD7E}" srcOrd="0" destOrd="0" parTransId="{8F4725C3-0A80-4894-90FA-0B164F0D9F12}" sibTransId="{E0118D2D-1A51-44A5-8E46-896697635C46}"/>
    <dgm:cxn modelId="{AB9C2F76-5598-410E-B61C-F52BC2F82CDE}" type="presOf" srcId="{9681FFC7-960E-43C7-81F7-A56F8317D343}" destId="{0AB3754F-F6A2-4523-A9EC-094D6C85BC5F}" srcOrd="0" destOrd="0" presId="urn:microsoft.com/office/officeart/2005/8/layout/hProcess10"/>
    <dgm:cxn modelId="{D5AD3579-7958-4EBF-B535-432C3B23CD85}" srcId="{BF9AE600-26CD-4E4A-804D-763487329243}" destId="{F74CB314-D2B5-47D0-9E2A-F8D199D0E3EE}" srcOrd="1" destOrd="0" parTransId="{B93D41AF-781C-45B8-BDB4-A4EA4EFA0B94}" sibTransId="{9681FFC7-960E-43C7-81F7-A56F8317D343}"/>
    <dgm:cxn modelId="{9E235D7A-19EB-40BB-B4C3-970C02B1027E}" type="presOf" srcId="{9681FFC7-960E-43C7-81F7-A56F8317D343}" destId="{E41E93F6-467A-4C8F-BAFA-ADE22F614AAE}" srcOrd="1" destOrd="0" presId="urn:microsoft.com/office/officeart/2005/8/layout/hProcess10"/>
    <dgm:cxn modelId="{6B918495-4FB6-4BB0-ACD4-3B41331E4005}" type="presOf" srcId="{BF9AE600-26CD-4E4A-804D-763487329243}" destId="{059B5583-A8B1-41A1-93F7-D5D9AA18EE5C}" srcOrd="0" destOrd="0" presId="urn:microsoft.com/office/officeart/2005/8/layout/hProcess10"/>
    <dgm:cxn modelId="{9AD443C7-D173-49D9-9D56-3E3CDD3860DD}" type="presOf" srcId="{E0118D2D-1A51-44A5-8E46-896697635C46}" destId="{22B992F8-EE82-4735-8434-51BFCC99DA5D}" srcOrd="0" destOrd="0" presId="urn:microsoft.com/office/officeart/2005/8/layout/hProcess10"/>
    <dgm:cxn modelId="{576A35E6-08B1-47BC-BB5E-774FEE0C6343}" type="presOf" srcId="{E0118D2D-1A51-44A5-8E46-896697635C46}" destId="{27567C02-40BE-4DBD-B9EF-5FDC48830778}" srcOrd="1" destOrd="0" presId="urn:microsoft.com/office/officeart/2005/8/layout/hProcess10"/>
    <dgm:cxn modelId="{8CBD1C79-728D-4D4C-BA1F-728145C4BD49}" type="presParOf" srcId="{059B5583-A8B1-41A1-93F7-D5D9AA18EE5C}" destId="{47BF74DF-010C-470D-808E-C28E4ADFC49A}" srcOrd="0" destOrd="0" presId="urn:microsoft.com/office/officeart/2005/8/layout/hProcess10"/>
    <dgm:cxn modelId="{F9579948-C62B-4E0A-ADC0-1D295B3BE613}" type="presParOf" srcId="{47BF74DF-010C-470D-808E-C28E4ADFC49A}" destId="{C03595CC-CB07-4620-A7C3-0A88A737BC58}" srcOrd="0" destOrd="0" presId="urn:microsoft.com/office/officeart/2005/8/layout/hProcess10"/>
    <dgm:cxn modelId="{7C99C4CD-4584-4BD7-9CB2-D7DEE5CD10E5}" type="presParOf" srcId="{47BF74DF-010C-470D-808E-C28E4ADFC49A}" destId="{EFCF1B4D-3B04-4A5E-9FCA-262B41945F7D}" srcOrd="1" destOrd="0" presId="urn:microsoft.com/office/officeart/2005/8/layout/hProcess10"/>
    <dgm:cxn modelId="{23E25D2B-FD0F-4A46-A54C-B15115523F18}" type="presParOf" srcId="{059B5583-A8B1-41A1-93F7-D5D9AA18EE5C}" destId="{22B992F8-EE82-4735-8434-51BFCC99DA5D}" srcOrd="1" destOrd="0" presId="urn:microsoft.com/office/officeart/2005/8/layout/hProcess10"/>
    <dgm:cxn modelId="{070CB997-ACAD-448D-AC3A-22804BB91E7B}" type="presParOf" srcId="{22B992F8-EE82-4735-8434-51BFCC99DA5D}" destId="{27567C02-40BE-4DBD-B9EF-5FDC48830778}" srcOrd="0" destOrd="0" presId="urn:microsoft.com/office/officeart/2005/8/layout/hProcess10"/>
    <dgm:cxn modelId="{CDB30E02-CFEA-4498-887F-CAD9871327B8}" type="presParOf" srcId="{059B5583-A8B1-41A1-93F7-D5D9AA18EE5C}" destId="{A5D4161E-F028-4665-8FFF-B47CAFB4F852}" srcOrd="2" destOrd="0" presId="urn:microsoft.com/office/officeart/2005/8/layout/hProcess10"/>
    <dgm:cxn modelId="{F1374F2A-24C6-4C2D-8DD4-6652192D073F}" type="presParOf" srcId="{A5D4161E-F028-4665-8FFF-B47CAFB4F852}" destId="{B979CF46-A932-4A75-938B-01B136673D8D}" srcOrd="0" destOrd="0" presId="urn:microsoft.com/office/officeart/2005/8/layout/hProcess10"/>
    <dgm:cxn modelId="{5F0DD2BE-0E18-4C94-84AE-CF685B3AF9B0}" type="presParOf" srcId="{A5D4161E-F028-4665-8FFF-B47CAFB4F852}" destId="{E3D6FB60-2097-4B3C-8900-35896F6F600E}" srcOrd="1" destOrd="0" presId="urn:microsoft.com/office/officeart/2005/8/layout/hProcess10"/>
    <dgm:cxn modelId="{750D0D8D-F8B0-4866-AF77-D507E1D53C25}" type="presParOf" srcId="{059B5583-A8B1-41A1-93F7-D5D9AA18EE5C}" destId="{0AB3754F-F6A2-4523-A9EC-094D6C85BC5F}" srcOrd="3" destOrd="0" presId="urn:microsoft.com/office/officeart/2005/8/layout/hProcess10"/>
    <dgm:cxn modelId="{D78F2E80-B632-463D-9B75-707FA3DE4A6B}" type="presParOf" srcId="{0AB3754F-F6A2-4523-A9EC-094D6C85BC5F}" destId="{E41E93F6-467A-4C8F-BAFA-ADE22F614AAE}" srcOrd="0" destOrd="0" presId="urn:microsoft.com/office/officeart/2005/8/layout/hProcess10"/>
    <dgm:cxn modelId="{286B68B9-1980-4D10-94FC-035D4A4ABC6D}" type="presParOf" srcId="{059B5583-A8B1-41A1-93F7-D5D9AA18EE5C}" destId="{5954C55A-6367-4FF4-8424-156C0DA883B1}" srcOrd="4" destOrd="0" presId="urn:microsoft.com/office/officeart/2005/8/layout/hProcess10"/>
    <dgm:cxn modelId="{348BB1A3-8292-426E-8E8C-8C67FC7B4586}" type="presParOf" srcId="{5954C55A-6367-4FF4-8424-156C0DA883B1}" destId="{E5DC55D6-379F-42FD-97AC-F3EB2DA4522C}" srcOrd="0" destOrd="0" presId="urn:microsoft.com/office/officeart/2005/8/layout/hProcess10"/>
    <dgm:cxn modelId="{7BB11F99-F381-4A37-B072-51B5AB670C16}" type="presParOf" srcId="{5954C55A-6367-4FF4-8424-156C0DA883B1}" destId="{FEB5EBA5-3A2E-4567-BADC-87F57652AEC1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595CC-CB07-4620-A7C3-0A88A737BC58}">
      <dsp:nvSpPr>
        <dsp:cNvPr id="0" name=""/>
        <dsp:cNvSpPr/>
      </dsp:nvSpPr>
      <dsp:spPr>
        <a:xfrm>
          <a:off x="104719" y="1445671"/>
          <a:ext cx="3416231" cy="138038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CF1B4D-3B04-4A5E-9FCA-262B41945F7D}">
      <dsp:nvSpPr>
        <dsp:cNvPr id="0" name=""/>
        <dsp:cNvSpPr/>
      </dsp:nvSpPr>
      <dsp:spPr>
        <a:xfrm>
          <a:off x="404943" y="3357109"/>
          <a:ext cx="2728793" cy="27287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err="1"/>
            <a:t>Termalizzazione</a:t>
          </a:r>
          <a:r>
            <a:rPr lang="it-IT" sz="1400" b="1" kern="1200"/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Il sistema viene fatto evolvere (tramite l’algoritmo di Eulero) un certo numero di volte per assicurarsi che si sposti dalla condizione iniziale di vettore nullo</a:t>
          </a:r>
        </a:p>
      </dsp:txBody>
      <dsp:txXfrm>
        <a:off x="484867" y="3437033"/>
        <a:ext cx="2568945" cy="2568945"/>
      </dsp:txXfrm>
    </dsp:sp>
    <dsp:sp modelId="{22B992F8-EE82-4735-8434-51BFCC99DA5D}">
      <dsp:nvSpPr>
        <dsp:cNvPr id="0" name=""/>
        <dsp:cNvSpPr/>
      </dsp:nvSpPr>
      <dsp:spPr>
        <a:xfrm rot="166995">
          <a:off x="7724888" y="6530153"/>
          <a:ext cx="235301" cy="655690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100" kern="1200"/>
        </a:p>
      </dsp:txBody>
      <dsp:txXfrm>
        <a:off x="7724930" y="6659577"/>
        <a:ext cx="164711" cy="393414"/>
      </dsp:txXfrm>
    </dsp:sp>
    <dsp:sp modelId="{B979CF46-A932-4A75-938B-01B136673D8D}">
      <dsp:nvSpPr>
        <dsp:cNvPr id="0" name=""/>
        <dsp:cNvSpPr/>
      </dsp:nvSpPr>
      <dsp:spPr>
        <a:xfrm>
          <a:off x="4190566" y="482489"/>
          <a:ext cx="3820720" cy="253927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3000" r="-3000"/>
          </a:stretch>
        </a:blip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6FB60-2097-4B3C-8900-35896F6F600E}">
      <dsp:nvSpPr>
        <dsp:cNvPr id="0" name=""/>
        <dsp:cNvSpPr/>
      </dsp:nvSpPr>
      <dsp:spPr>
        <a:xfrm>
          <a:off x="4713623" y="3222470"/>
          <a:ext cx="2764731" cy="29980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Processo di </a:t>
          </a:r>
          <a:r>
            <a:rPr lang="it-IT" sz="1400" b="1" kern="1200" err="1"/>
            <a:t>Langevin</a:t>
          </a:r>
          <a:r>
            <a:rPr lang="it-IT" sz="1400" b="1" kern="1200"/>
            <a:t>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Il sistema viene fatto evolvere in maniera più precisa (metodo dei </a:t>
          </a:r>
          <a:r>
            <a:rPr lang="it-IT" sz="1400" kern="1200" err="1"/>
            <a:t>trapezzi+Eulero</a:t>
          </a:r>
          <a:r>
            <a:rPr lang="it-IT" sz="1400" kern="1200"/>
            <a:t>) i dati vengono poi salvati nella matrice Xc1.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Vengono salvati in questa matrice le posizioni del sistema dopo un numero di evoluzioni τ pari a skip. </a:t>
          </a:r>
        </a:p>
      </dsp:txBody>
      <dsp:txXfrm>
        <a:off x="4794599" y="3303446"/>
        <a:ext cx="2602779" cy="2836091"/>
      </dsp:txXfrm>
    </dsp:sp>
    <dsp:sp modelId="{0AB3754F-F6A2-4523-A9EC-094D6C85BC5F}">
      <dsp:nvSpPr>
        <dsp:cNvPr id="0" name=""/>
        <dsp:cNvSpPr/>
      </dsp:nvSpPr>
      <dsp:spPr>
        <a:xfrm rot="183817" flipV="1">
          <a:off x="8866223" y="4639060"/>
          <a:ext cx="48130" cy="1460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 rot="10800000">
        <a:off x="8866233" y="4667893"/>
        <a:ext cx="33691" cy="87656"/>
      </dsp:txXfrm>
    </dsp:sp>
    <dsp:sp modelId="{E5DC55D6-379F-42FD-97AC-F3EB2DA4522C}">
      <dsp:nvSpPr>
        <dsp:cNvPr id="0" name=""/>
        <dsp:cNvSpPr/>
      </dsp:nvSpPr>
      <dsp:spPr>
        <a:xfrm>
          <a:off x="9549705" y="834933"/>
          <a:ext cx="1741652" cy="137201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5EBA5-3A2E-4567-BADC-87F57652AEC1}">
      <dsp:nvSpPr>
        <dsp:cNvPr id="0" name=""/>
        <dsp:cNvSpPr/>
      </dsp:nvSpPr>
      <dsp:spPr>
        <a:xfrm>
          <a:off x="8952715" y="3357088"/>
          <a:ext cx="2728793" cy="27287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/>
            <a:t>Analisi dei dati: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Dopo aver raccolto tutti i dati si può procedere al calcolo della correlazione e di conseguenza al calcolo del energy-gap.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/>
            <a:t>Visto che la relazione è esponenziale si effettua prima una regressione lineare, in modo tale che dal metodo dei minimi quadrati si possa risalire al coefficiente della retta (Energy-gap)</a:t>
          </a:r>
        </a:p>
      </dsp:txBody>
      <dsp:txXfrm>
        <a:off x="9032639" y="3437012"/>
        <a:ext cx="2568945" cy="2568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50:41.471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0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54.04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138 4235 24575,'0'-610'0,"-2"587"0,0-1 0,-2 1 0,0 0 0,-12-33 0,9 33 0,1-1 0,0 1 0,2-2 0,-1-24 0,5-547 0,2 264 0,-1 263 0,-3-80 0,-1 129 0,-1 1 0,-1 0 0,-1 0 0,0 0 0,-10-18 0,8 19 0,1 0 0,0 0 0,2-1 0,0 0 0,-3-21 0,5-242 0,5 145 0,-2-464 0,1 587 0,1 0 0,0 0 0,1 0 0,1 1 0,0-1 0,8-16 0,-6 15 0,-1 0 0,0-1 0,-1 1 0,3-28 0,-5-246 0,-4 140 0,2-96-1365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5:11.29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5:11.63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5:54.686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38 150 24575,'0'-14'0,"1"8"0,-1 1 0,0-1 0,0 0 0,0 1 0,-1-1 0,0 0 0,0 1 0,0-1 0,-1 1 0,0-1 0,-3-7 0,2 14 0,3 8 0,3 11 0,25 51 0,-27-68 0,0 0 0,-1 0 0,1 0 0,-1 0 0,1 0 0,-1 0 0,0 0 0,0 0 0,0 1 0,-1-1 0,1 0 0,-2 3 0,1-9 0,0 0 0,-1 1 0,2-2 0,-1 1 0,0 0 0,0 0 0,1 0 0,-1-5 0,1-39 0,-1 50 0,0 0 0,0 1 0,0-1 0,0 0 0,0 0 0,-1 0 0,-3 5 0,3-3 0,-1-1 0,1 1 0,0 0 0,0 0 0,-2 8 0,8-42 0,2-50 0,-7 57 0,0 14 0,0 0 0,1 0 0,1 1 0,-1-1 0,3-12 0,-3 20 0,0 0 0,0 0 0,0 0 0,0 0 0,0 0 0,0 0 0,0-1 0,0 1 0,0 0 0,0 0 0,0 0 0,0 0 0,0 0 0,0 0 0,0 0 0,0-1 0,0 1 0,0 0 0,0 0 0,1 0 0,-1 0 0,0 0 0,0 0 0,0 0 0,0 0 0,0 0 0,0-1 0,0 1 0,0 0 0,0 0 0,1 0 0,-1 0 0,0 0 0,0 0 0,0 0 0,0 0 0,0 0 0,0 0 0,0 0 0,1 0 0,-1 0 0,0 0 0,0 0 0,0 0 0,0 0 0,0 0 0,0 0 0,1 0 0,-1 0 0,0 0 0,0 0 0,0 0 0,0 0 0,0 0 0,0 0 0,0 0 0,0 1 0,1-1 0,-1 0 0,0 0 0,0 0 0,6 11 0,0 14 0,-1 27 0,-2-29 0,-2 1 0,-1 35 0,0-58 0,0 0 0,0 0 0,0-1 0,0 1 0,0 0 0,0 0 0,-1-1 0,1 1 0,0 0 0,0 0 0,-1-1 0,1 1 0,0 0 0,-1-1 0,1 1 0,-1 0 0,1-1 0,-1 1 0,1-1 0,-1 1 0,1-1 0,-1 1 0,0-1 0,1 1 0,-1-1 0,0 1 0,1-1 0,-1 0 0,0 0 0,1 1 0,-1-1 0,0 0 0,0 0 0,1 0 0,-1 0 0,0 0 0,0 0 0,1 0 0,-1 0 0,0 0 0,0 0 0,1 0 0,-1 0 0,0 0 0,0-1 0,0 1 0,-1-1 0,0 0 0,0 0 0,0 1 0,1-1 0,-1 0 0,0-1 0,1 1 0,-1 0 0,1 0 0,-1-1 0,1 1 0,0 0 0,0-1 0,-1 0 0,1 1 0,0-1 0,0 0 0,0-1 0,0 0 0,1 1 0,-1-1 0,1 1 0,0 0 0,-1-1 0,1 1 0,0-1 0,1 1 0,-1-1 0,0 1 0,1 0 0,0-1 0,-1 1 0,1 0 0,0-1 0,0 1 0,0 0 0,0 0 0,1 0 0,-1 0 0,1 0 0,-1 0 0,1 0 0,2-2 0,-2 2 0,-1 1 0,1 0 0,-1 0 0,1 1 0,0-1 0,0 0 0,-1 0 0,1 1 0,0-1 0,0 1 0,0-1 0,-1 1 0,1 0 0,0 0 0,0 0 0,0 0 0,0 0 0,0 0 0,-1 1 0,1-1 0,0 0 0,0 1 0,0 0 0,-1-1 0,1 1 0,0 0 0,-1 0 0,1 0 0,0 0 0,-1 0 0,1 0 0,1 3 0,-1-3 0,-1 1 0,1 0 0,0 1 0,-1-1 0,0 0 0,1 0 0,-1 1 0,0-1 0,0 1 0,0-1 0,-1 1 0,1-1 0,-1 1 0,1-1 0,-1 1 0,0 0 0,0-1 0,0 1 0,0-1 0,0 1 0,-1 0 0,1-1 0,-1 1 0,0-1 0,0 1 0,0-1 0,0 0 0,0 1 0,0-1 0,-3 4 0,3-4 0,0 0 0,0-1 0,-1 1 0,1 0 0,0-1 0,-1 1 0,1-1 0,-1 1 0,0-1 0,1 0 0,-1 1 0,0-1 0,0 0 0,0 0 0,0 0 0,0-1 0,0 1 0,0 0 0,0-1 0,0 1 0,0-1 0,0 0 0,0 0 0,0 0 0,-1 0 0,1 0 0,0 0 0,0 0 0,0-1 0,0 1 0,0-1 0,0 0 0,0 1 0,0-1 0,0 0 0,0 0 0,-2-2 0,3 3-40,1-1 0,-1 1 0,0-1 0,1 1-1,-1-1 1,1 0 0,-1 1 0,0-1 0,1 1 0,0-1 0,-1 0-1,1 0 1,-1 1 0,1-1 0,0 0 0,-1 0 0,1 1-1,0-1 1,0 0 0,0 0 0,0 0 0,0 1 0,0-1 0,0 0-1,0 0 1,0 0 0,0 0 0,0 1 0,0-1 0,0 0-1,1 0 1,-1 1 0,1-2 0,2-2-6786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5:59.518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45 24575,'0'49'0,"0"-45"0,0-7 0,0-26 0,0-29-1365,0 50-5461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32.388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20 512 24575,'2'-95'0,"-4"-101"0,-4 90 0,-1 63 0,1-17 0,6 54-1365,0 1-5461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38.303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19 24575,'49'7'0,"-49"-6"0,0-1 0,0 1 0,0-1 0,0 0 0,-1 1 0,1-1 0,0 1 0,0-1 0,0 0 0,0 1 0,-1-1 0,1 1 0,0-1 0,0 0 0,-1 1 0,1-1 0,0 0 0,-1 1 0,1-1 0,0 0 0,-1 0 0,1 1 0,-1-1 0,1 0 0,0 0 0,-1 0 0,1 0 0,-1 1 0,-14 14 0,12-2 0,2 0 0,0 0 0,1 1 0,2 25 0,0 4 0,10 163 0,-10-142 0,-3-38 0,0-22 0,-1-7 0,-4-30 0,-1-39 0,-1-6 0,6 62 0,0 0 0,1 0 0,1 0 0,1 0 0,0-1 0,1 1 0,7-26 0,5 17 0,-12 23 0,-1 1 0,1-1 0,-1 0 0,0 0 0,1 0 0,-1 0 0,0 0 0,0 0 0,-1 0 0,1-1 0,0 1 0,-1 0 0,1 0 0,-1-1 0,0 1 0,0-3 0,-7-32 112,0-2-1589,7 34-5349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14.496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1 377 24575,'13'-108'0,"-14"66"0,2-67 0,2 100 0,4 16 0,1 17 0,-7 12 0,-1-34 0,-1-23 0,1 13 0,1-11 0,-1-1 0,-1 0 0,-2 0 0,-5-28 0,0 35 0,6 9 0,16 3 0,0 1-80,-18 0 280,-23-2-1685,21 0-5341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17.201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1 234 24575,'0'-27'0,"2"-1"0,7-33 0,-3-52-1365,-5 108-5461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19.72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0 499 24575,'0'-493'-1365,"0"488"-5461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50:42.890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22.349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0 460 24575,'0'-460'-1365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23.92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46.282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33 1 24575,'14'1'0,"1"0"0,0 1 0,21 7 0,-43-14 0,5 4 0,1 0 0,-1 0 0,1 0 0,-1 1 0,0-1 0,0 0 0,1 1 0,-1-1 0,0 1 0,-3-1 0,3 1 0,1-1 0,-1 1 0,0 0 0,1 0 0,-1 0 0,0 1 0,1-1 0,-1 0 0,1 1 0,-1-1 0,1 1 0,-1-1 0,1 1 0,-1 0 0,1-1 0,-1 1 0,1 0 0,0 0 0,-1 0 0,1 0 0,0 0 0,0 1 0,0-1 0,0 0 0,-2 3 0,1 1 0,0 0 0,1 0 0,0 0 0,0 0 0,0 0 0,-1 9 0,1 1 0,-1 21 0,1 1 0,2 0 0,2-1 0,9 48 0,-4-37 0,2 85 0,-10-59 0,1-33 0,-1 1 0,-8 45 0,9-86 0,-1 0 0,0 0 0,0 1 0,0-1 0,0 0 0,0 1 0,0-1 0,0 0 0,0 1 0,0-1 0,0 0 0,0 0 0,0 1 0,0-1 0,0 0 0,0 1 0,-1-1 0,1 0 0,0 0 0,0 1 0,0-1 0,0 0 0,-1 0 0,1 1 0,0-1 0,0 0 0,0 0 0,-1 0 0,1 1 0,0-1 0,0 0 0,-1 0 0,1 0 0,0 0 0,0 0 0,-1 1 0,1-1 0,-6-11 0,-1-20 0,3-6 0,2-56 0,-1-15 0,0 95 0,-1 18 0,-1 23 0,19 110 0,-1-28 0,-11-79 0,0 0 0,-2-1 0,-2 1 0,-5 31 0,-1 5 0,4 0 0,5 106 0,1-58 0,4 97 0,-2-182 0,-2-25 0,-1 0 0,0 0 0,0 1 0,-1-1 0,1 0 0,-1 1 0,-1-1 0,1 0 0,-1 1 0,1-1 0,-1 0 0,-1 0 0,-2 8 0,4-13 0,0 1 0,0-1 0,-1 1 0,1 0 0,0-1 0,-1 1 0,1-1 0,-1 1 0,1-1 0,-1 1 0,1-1 0,-1 1 0,1-1 0,-1 1 0,1-1 0,-1 0 0,1 1 0,-1-1 0,0 0 0,1 0 0,-1 1 0,1-1 0,-1 0 0,0 0 0,1 0 0,-1 0 0,-1 0 0,2 0 0,-1-1 0,0 1 0,1-1 0,-1 1 0,1-1 0,-1 0 0,1 1 0,-1-1 0,1 0 0,-1 0 0,1 1 0,-1-1 0,1 0 0,0 0 0,0 0 0,-1 1 0,1-3 0,-4-37 0,-3-441 0,2 351 0,7 162 0,7 46 0,-5-59 0,-1 0 0,-1 1 0,0-1 0,-2 1 0,0-1 0,-1 0 0,-6 29 0,2-24 0,1 0 0,1 1 0,1-1 0,1 30 0,14 96 0,-7-93 0,-5-51 0,0 0 0,-1 0 0,1 0 0,-1 0 0,-1 1 0,0 5 0,-5-44 0,6-487 0,-13 291 0,12 181 0,2-48 0,3-39 0,-1 2 0,0 125 0,2 16 0,2 16 0,-3-9 0,4 19 0,-2 0 0,-1 1 0,1 45 0,-14 21 0,3-47 0,-2-75 0,1-20 0,10-127 0,0 194 0,-2 1 0,-1 0 0,-1-1 0,-5 37 0,3-47 0,3 124 0,1-39 0,-2-124-1365,0 16-5461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53.656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6:56.812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0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12.67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1597 24575,'1'-8'0,"1"-1"0,0 0 0,0 0 0,0 0 0,8-15 0,2-13 0,-5 12 0,1-3 0,0-2 0,-2 1 0,-2 0 0,2-45 0,-6 20 0,-3 1 0,-16-90 0,12 96 0,3 0 0,1 0 0,5-68 0,0 22 0,5 0 0,-2 48 0,-2-204 0,-5 130 0,2-52-1365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03.323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1 1 24575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05.997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13 971 24575,'5'-160'0,"-4"-102"0,-19-164 0,18 343 0,0 49 0,0 28 0,0 11 0,15 344 0,-10-243-1365,-3-101-5461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21.841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0 24575,'0'0'-8191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22.615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50:47.390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24575,'0'0'-8191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23.120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1 0 24575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24.644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0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56.591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1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7:59.358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131 1 24575,'0'0'0,"-4"0"0,-7 0 0,-6 0 0,-4 0 0,-4 0 0,-2 0 0,8 0 0,12 0 0,7 4 0,9 2 0,7 0 0,0-1-8191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8:01.884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1 91 24575,'5'0'0,"1"-5"0,0-6 0,-2-5 0,0-6 0,2 2 0,2 4-8191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1:21:43.513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764 205 24575,'-18'1'0,"0"1"0,0 0 0,-23 7 0,-3 0 0,-98 10 0,-1-7 0,-197-7 0,866-5 0,-211-2 0,29-13 0,-89 1 0,-233 16 0,-22-2 0,0 1 0,0-1 0,0 0 0,0 0 0,0 0 0,0 1 0,0-1 0,0 0 0,0 0 0,0 0 0,0 1 0,0-1 0,0 0 0,0 0 0,0 1 0,0-1 0,0 0 0,0 0 0,0 0 0,0 0 0,0 1 0,-1-1 0,1 0 0,0 0 0,0 0 0,0 0 0,0 1 0,-1-1 0,1 0 0,0 0 0,0 0 0,0 0 0,0 0 0,-1 0 0,1 0 0,0 0 0,0 0 0,0 1 0,-1-1 0,1 0 0,0 0 0,0 0 0,-1 0 0,1 0 0,-44 14 0,-98 18 0,-1-6 0,-2-7 0,-290 0 0,415-22 0,27-4 0,37-7 0,-39 13 0,47-11 0,0 3 0,0 2 0,1 2 0,68 4 0,22-3 0,-141 4 0,0 0 0,1 0 0,-1 0 0,0-1 0,1 1 0,-1-1 0,0 1 0,1-1 0,-1 0 0,0 0 0,4-2 0,-6 3 0,0 0 0,1-1 0,-1 1 0,0-1 0,0 1 0,0 0 0,0-1 0,0 1 0,0 0 0,0-1 0,0 1 0,0-1 0,0 1 0,0 0 0,0-1 0,0 1 0,0 0 0,0-1 0,0 1 0,0-1 0,0 1 0,-1 0 0,1-1 0,0 1 0,0 0 0,0-1 0,-1 1 0,1 0 0,0-1 0,0 1 0,-1 0 0,1 0 0,0-1 0,-1 1 0,1 0 0,0 0 0,-1 0 0,1 0 0,-1-1 0,-6-3 0,0-1 0,-1 1 0,0 1 0,0 0 0,-9-3 0,-242-51 0,230 53 0,24 4 0,0 0 0,-1 0 0,1-1 0,-1 0 0,1 0 0,0 0 0,0-1 0,-1 1 0,1-1 0,0-1 0,1 1 0,-1-1 0,-7-5 0,11 8 0,1-1 0,-1 1 0,1-1 0,-1 1 0,1-1 0,0 1 0,-1-1 0,1 1 0,0-1 0,-1 0 0,1 1 0,0-1 0,0 0 0,0 1 0,-1-1 0,1 0 0,0 1 0,0-1 0,0 0 0,0 1 0,0-1 0,0 0 0,1 1 0,-1-1 0,0 0 0,0 1 0,0-1 0,0 0 0,1 1 0,-1-1 0,0 1 0,1-1 0,-1 1 0,1-1 0,-1 0 0,0 1 0,1-1 0,-1 1 0,1 0 0,-1-1 0,1 1 0,0-1 0,-1 1 0,1 0 0,-1-1 0,1 1 0,0 0 0,-1 0 0,1 0 0,0-1 0,37-8 0,-14 7 0,1 1 0,-1 1 0,0 1 0,0 2 0,38 7 0,-27-1 0,1 1 0,-2 2 0,36 16 0,-61-23 0,0-1 0,0 2 0,-1-1 0,0 1 0,14 13 0,-20-17 0,0 0 0,0 0 0,-1 0 0,1 0 0,-1 1 0,1-1 0,-1 0 0,0 1 0,0-1 0,0 1 0,0-1 0,0 4 0,-1-4 0,0-1 0,0 1 0,0 0 0,0-1 0,0 1 0,-1 0 0,1-1 0,-1 1 0,1-1 0,-1 1 0,0-1 0,1 1 0,-1-1 0,0 1 0,0-1 0,0 0 0,0 0 0,0 1 0,0-1 0,0 0 0,-3 2 0,0-1 0,1 1 0,-1-1 0,0 0 0,0 0 0,0-1 0,0 1 0,0-1 0,0 0 0,0 0 0,-8 1 0,-49 0 0,43-2 0,-37 1 0,1-3 0,-1-1 0,1-4 0,0-1 0,1-3 0,0-2 0,-51-21 0,86 24 0,18 10 0,0-1 0,1 1 0,-1 0 0,0 0 0,0-1 0,0 1 0,0 0 0,0 0 0,0-1 0,1 1 0,-1 0 0,0 0 0,0 0 0,0-1 0,0 1 0,1 0 0,-1 0 0,0 0 0,0 0 0,1 0 0,-1-1 0,0 1 0,0 0 0,1 0 0,-1 0 0,0 0 0,0 0 0,1 0 0,-1 0 0,0 0 0,0 0 0,1 0 0,-1 0 0,0 0 0,1 0 0,41-1 0,-35 1 0,116 1 0,177 24 0,-287-23 0,0 1 0,24 8 0,-36-11 0,-1 0 0,0 0 0,1 0 0,-1 0 0,1 1 0,-1-1 0,0 0 0,1 0 0,-1 0 0,0 0 0,1 0 0,-1 0 0,1 1 0,-1-1 0,0 0 0,0 0 0,1 1 0,-1-1 0,0 0 0,1 0 0,-1 1 0,0-1 0,0 0 0,1 1 0,-1-1 0,0 0 0,0 1 0,0-1 0,0 1 0,0-1 0,1 0 0,-1 1 0,0-1 0,0 1 0,-13 5 0,-25-2 0,-354-3 0,202-3 0,178 2 0,8 1 0,0-1 0,0 1 0,-1-1 0,1 0 0,0 0 0,0-1 0,0 0 0,-1 1 0,1-1 0,0-1 0,0 1 0,0 0 0,1-1 0,-5-2 0,7 4 0,1-1 0,0 1 0,0 0 0,0 0 0,0-1 0,0 1 0,0 0 0,0 0 0,0-1 0,0 1 0,0 0 0,0 0 0,0-1 0,0 1 0,0 0 0,1 0 0,-1 0 0,0-1 0,0 1 0,0 0 0,0 0 0,0 0 0,0-1 0,1 1 0,-1 0 0,0 0 0,0 0 0,0-1 0,0 1 0,1 0 0,-1 0 0,0 0 0,0 0 0,0 0 0,1 0 0,-1 0 0,0-1 0,0 1 0,1 0 0,-1 0 0,0 0 0,0 0 0,1 0 0,-1 0 0,0 0 0,1 0 0,12-3 0,39-3 0,0 2 0,81 5 0,-50 0 0,494 1 0,-881-16 0,155 4 0,-71-5 0,-158-5 0,488 15 0,207-35 0,-214 21 0,72-14 0,261-16 0,-414 49 0,-31 2 0,-20 3 0,-183 56 0,15-4 0,188-55 0,-254 56 0,206-48 0,-1-3 0,-91 0 0,516-12 0,19 5 0,-358-2 0,-28 2 0,0 0 0,0-1 0,0 1 0,0 0 0,0 0 0,1 0 0,-1 0 0,0 0 0,0 0 0,0 0 0,0 0 0,0 0 0,0 0 0,0-1 0,1 1 0,-1 0 0,0 0 0,0 0 0,0 0 0,0 0 0,0 0 0,0-1 0,0 1 0,0 0 0,0 0 0,0 0 0,0 0 0,0-1 0,0 1 0,0 0 0,0 0 0,0 0 0,0 0 0,0 0 0,0-1 0,0 1 0,0 0 0,0 0 0,0 0 0,0 0 0,0 0 0,0-1 0,0 1 0,0 0 0,-1 0 0,1 0 0,0 0 0,0 0 0,0 0 0,0 0 0,0 0 0,0-1 0,0 1 0,-1 0 0,1 0 0,0 0 0,0 0 0,0 0 0,0 0 0,0 0 0,-1 0 0,1 0 0,0 0 0,-5-2 0,0-1 0,-1 1 0,1 1 0,-1-1 0,1 1 0,-11-1 0,-421-6 0,301 10 0,300-1 0,223-3 0,-348 0 0,0-3 0,47-10 0,-84 14 0,0 1 0,0 0 0,0-1 0,0 0 0,0 0 0,0 1 0,0-1 0,0 0 0,-1 0 0,1-1 0,0 1 0,-1 0 0,1-1 0,-1 1 0,1-1 0,1-2 0,-3 3 0,1 0 0,-1 0 0,0 0 0,0 0 0,0 0 0,0 0 0,0 1 0,0-1 0,0 0 0,0 0 0,0 0 0,-1 0 0,1 0 0,0 0 0,-1 0 0,1 0 0,-1 0 0,1 0 0,-1 1 0,1-1 0,-1 0 0,1 0 0,-1 0 0,0 1 0,1-1 0,-1 0 0,0 1 0,0-1 0,1 1 0,-1-1 0,0 1 0,0-1 0,0 1 0,0 0 0,-1-1 0,-22-10 0,0 1 0,-1 2 0,0 0 0,-45-8 0,16 5 0,-78-22 0,-139-30 0,340 61 0,105 14 0,-1 7 0,-1 8 0,-2 7 0,-1 8 0,168 65 0,32 28 0,-364-133 0,1 0 0,-1 1 0,0 0 0,-1 0 0,1 0 0,0 0 0,-1 1 0,0-1 0,0 1 0,0 0 0,6 8 0,-1 2 0,0 1 0,10 23 0,-2-4 0,265 549-437,-29 10 0,-222-525 437,-17-38 0,19 59 0,-32-88 6,0 0 1,-1 1-1,0-1 0,1 0 0,-1 1 0,0-1 1,0 1-1,1-1 0,-1 0 0,0 1 0,0-1 1,-1 1-1,1-1 0,0 1 0,0-1 1,-1 0-1,1 1 0,-1-1 0,1 0 0,-1 1 1,0 0-1,0-1 8,0 0 0,0-1 1,0 1-1,0-1 0,0 1 1,0-1-1,0 0 0,0 1 1,-1-1-1,1 0 0,0 0 0,0 1 1,0-1-1,0 0 0,0 0 1,0 0-1,0-1 0,-1 1 1,1 0-1,-1-1 0,-7-1 59,1-1 0,0 0 0,-1 0 0,1-1-1,-8-5 1,-88-58-73,4-5 0,4-4 0,2-4 0,-138-154 0,62 43 0,165 186 0,2 2 0,1 0 0,-1 0 0,0 0 0,1-1 0,-1 1 0,1 0 0,-2-6 0,4 9 0,0 0 0,0 0 0,0 0 0,0 0 0,0-1 0,0 1 0,0 0 0,0 0 0,0 0 0,0 0 0,0 0 0,0 0 0,0 0 0,0 0 0,0-1 0,0 1 0,0 0 0,0 0 0,0 0 0,0 0 0,0 0 0,0 0 0,0 0 0,0 0 0,0 0 0,0-1 0,1 1 0,-1 0 0,0 0 0,0 0 0,0 0 0,0 0 0,0 0 0,0 0 0,0 0 0,0 0 0,0 0 0,1 0 0,-1 0 0,0 0 0,0 0 0,0 0 0,0 0 0,0 0 0,0 0 0,0 0 0,0 0 0,1 0 0,-1 0 0,0 0 0,0 0 0,0 0 0,0 0 0,0 0 0,0 0 0,12 4 0,9 6 0,-7-1 0,0 1 0,0 1 0,-1 0 0,0 1 0,-1 0 0,-1 1 0,0 0 0,0 1 0,-2 0 0,1 1 0,-2 0 0,12 28 0,-20-38 0,-7-9 0,-13-16 0,-145-170 0,-5-18-549,-352-410-820,496 590 1324,-67-80 20,92 107 24,0 0 0,0 0 0,0 0 0,0 0 0,0 0 0,0 0 0,0-1 0,1 1 0,-1 0 0,0-1 0,1 1 0,-1 0 0,1-1 0,0 1 0,-1-1 0,1 1 0,0 0 0,0-3 0,1 4 13,0 0 0,0 0 0,0 0 0,0 1 0,0-1 0,-1 0 0,1 1 0,0-1 0,0 0 0,0 1-1,0-1 1,0 1 0,0-1 0,-1 1 0,1 0 0,0-1 0,0 1 0,-1 0 0,1-1 0,0 1 0,-1 0-1,1 1 1,18 21-279,-2 3-5924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50:48.492"/>
    </inkml:context>
    <inkml:brush xml:id="br0">
      <inkml:brushProperty name="width" value="0.025" units="cm"/>
      <inkml:brushProperty name="height" value="0.025" units="cm"/>
      <inkml:brushProperty name="color" value="#FFFFFF"/>
    </inkml:brush>
  </inkml:definitions>
  <inkml:trace contextRef="#ctx0" brushRef="#br0">0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29.42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35.11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499 193 24575,'795'0'0,"-789"0"0,-1 1 0,0-1 0,0 1 0,0 0 0,1 0 0,-1 1 0,0-1 0,-1 1 0,1 0 0,5 4 0,-8-6 0,-1 1 0,0 0 0,0 0 0,0-1 0,0 1 0,0 0 0,0 0 0,-1 0 0,1 0 0,0 0 0,0 1 0,-1-1 0,1 0 0,-1 0 0,1 0 0,-1 1 0,1-1 0,-1 2 0,0-1 0,0 0 0,0-1 0,0 1 0,-1 0 0,1 0 0,-1-1 0,1 1 0,-1 0 0,0 0 0,0-1 0,1 1 0,-1-1 0,0 1 0,0-1 0,-1 1 0,1-1 0,-2 2 0,-4 4 0,-1 0 0,-1 0 0,1-1 0,-1 0 0,0-1 0,0 0 0,-1 0 0,0-1 0,1 0 0,-1-1 0,-18 4 0,-15 1 0,-65 4 0,79-10 0,-350 6 0,284-8 0,82 0 0,1-1 0,-1 0 0,1 0 0,-1-1 0,-15-5 0,26 6 0,-1 1 0,1-1 0,0 0 0,0 0 0,0 0 0,0 0 0,0 0 0,0 0 0,0-1 0,0 1 0,0-1 0,1 1 0,-1-1 0,1 1 0,-1-1 0,1 0 0,-1 0 0,1 0 0,0 0 0,0 0 0,0 0 0,0 0 0,0 0 0,1-1 0,-1 1 0,1 0 0,-1 0 0,1-1 0,0 1 0,0 0 0,0 0 0,0-1 0,0 1 0,0 0 0,1-1 0,0-2 0,0 1 0,1 1 0,-1 0 0,1 0 0,-1 0 0,1 0 0,0 0 0,0 0 0,0 0 0,1 1 0,-1-1 0,1 1 0,-1 0 0,1 0 0,0 0 0,0 0 0,0 0 0,0 0 0,0 1 0,0-1 0,0 1 0,1 0 0,-1 0 0,0 0 0,5 0 0,10-2 0,1 1 0,-1 1 0,26 1 0,-28 1 0,103 1 0,206 30 0,-314-30 0,106 23 0,-102-21 0,0 1 0,-1 0 0,0 1 0,0 1 0,22 13 0,-34-19 0,0 1 0,0-1 0,0 1 0,0 0 0,-1 0 0,1 0 0,0 0 0,-1 0 0,1 0 0,-1 0 0,0 1 0,2 2 0,-3-4 0,0 0 0,0 0 0,0-1 0,0 1 0,0 0 0,0 0 0,0 0 0,0 0 0,0 0 0,0 0 0,0-1 0,-1 1 0,1 0 0,0 0 0,-1 0 0,1-1 0,0 1 0,-1 0 0,1 0 0,-1-1 0,0 1 0,1 0 0,-1-1 0,1 1 0,-1-1 0,0 1 0,1 0 0,-1-1 0,0 0 0,0 1 0,0-1 0,1 1 0,-1-1 0,0 0 0,0 0 0,0 1 0,0-1 0,0 0 0,-14 4 0,1-1 0,-1 0 0,0-2 0,0 1 0,-23-2 0,-76-10 0,-16-8 0,1-6 0,-164-53 0,287 75 0,-35-13 0,38 13 0,1 1 0,-1 0 0,1 0 0,0-1 0,0 1 0,0-1 0,0 0 0,0 0 0,0 0 0,0 0 0,1 0 0,-1 0 0,-1-3 0,3 4 0,-1 0 0,1 0 0,0 1 0,0-1 0,0 0 0,0 0 0,0 1 0,0-1 0,0 0 0,1 0 0,-1 1 0,0-1 0,0 0 0,0 0 0,1 1 0,-1-1 0,1 0 0,-1 1 0,0-1 0,1 0 0,-1 1 0,1-1 0,-1 1 0,1-1 0,-1 1 0,1-1 0,0 1 0,-1-1 0,1 1 0,0 0 0,-1-1 0,1 1 0,0 0 0,0-1 0,-1 1 0,1 0 0,0 0 0,0 0 0,-1 0 0,1 0 0,1 0 0,37-6 0,-38 6 0,21 0 0,-1 0 0,0 2 0,1 0 0,32 8 0,81 30 0,-84-23 0,49 16 0,147 72 0,-244-104 0,0 0 0,-1 1 0,1-1 0,-1 1 0,1-1 0,-1 1 0,0 0 0,1 0 0,-1 0 0,0 0 0,0 0 0,-1 1 0,1-1 0,0 1 0,0 2 0,-1-4 0,-1-1 0,0 1 0,0 0 0,0-1 0,0 1 0,0 0 0,0-1 0,0 1 0,0 0 0,0 0 0,0-1 0,0 1 0,-1 0 0,1-1 0,0 1 0,0 0 0,-1-1 0,1 1 0,0-1 0,-1 1 0,1 0 0,-1-1 0,0 1 0,-1 1 0,0-1 0,0 1 0,0-1 0,0 0 0,0 0 0,0 0 0,-1 0 0,1 0 0,0 0 0,-4 0 0,-17 3 0,0-1 0,0 0 0,-1-2 0,1-1 0,-1-1 0,-36-6 0,-139-39 0,194 44 0,0 0 0,0 0 0,0 0 0,0-1 0,1 1 0,-1-1 0,1 0 0,-1-1 0,1 1 0,0-1 0,0 1 0,1-1 0,-4-5 0,5 7 0,1 0 0,0 0 0,0 0 0,0 0 0,0 0 0,0 0 0,0-1 0,0 1 0,1 0 0,-1-1 0,1 1 0,0 0 0,-1-1 0,1 1 0,0-1 0,1 1 0,-1 0 0,0-1 0,1 1 0,-1 0 0,1-1 0,0 1 0,0 0 0,0 0 0,0 0 0,0-1 0,0 1 0,0 0 0,1 0 0,-1 1 0,4-4 0,-2 2 0,0 0 0,1 1 0,-1-1 0,1 1 0,0 0 0,-1 0 0,1 0 0,0 0 0,1 1 0,-1-1 0,0 1 0,0 0 0,0 1 0,5-1 0,11-1 0,35 3 0,-31-1 0,8 1 0,10-1 0,0 1 0,0 3 0,58 11 0,-95-13 0,0-1 0,0 1 0,0 0 0,-1 0 0,1 1 0,5 3 0,-10-6 0,1 1 0,0-1 0,-1 0 0,1 1 0,-1-1 0,1 1 0,-1-1 0,1 1 0,-1-1 0,1 1 0,-1-1 0,1 1 0,-1-1 0,1 1 0,-1 0 0,0-1 0,1 1 0,-1 0 0,0-1 0,0 1 0,1 0 0,-1 0 0,0-1 0,0 1 0,0 0 0,0-1 0,0 1 0,0 0 0,0 0 0,0-1 0,0 1 0,-1 0 0,1 0 0,0-1 0,0 1 0,-1 0 0,1-1 0,0 1 0,-1-1 0,1 1 0,-1 0 0,1-1 0,0 1 0,-1-1 0,1 1 0,-1-1 0,0 1 0,1-1 0,-1 1 0,1-1 0,-1 0 0,0 1 0,-7 4 0,-1-1 0,1 0 0,0 0 0,-1-1 0,0 0 0,0-1 0,-15 3 0,-71 4 0,75-8 0,-586 5 0,353-8 0,206-4 0,46 6 0,0-1 0,-1 1 0,1 0 0,0-1 0,0 1 0,0-1 0,0 1 0,-1-1 0,1 0 0,0 1 0,0-1 0,0 0 0,0 0 0,-1-1 0,2 1 0,0 1 0,0-1 0,0 1 0,0-1 0,0 0 0,0 1 0,0-1 0,0 0 0,0 1 0,0-1 0,0 1 0,1-1 0,-1 0 0,0 1 0,0-1 0,1 1 0,-1-1 0,0 1 0,1-1 0,-1 0 0,0 1 0,1 0 0,-1-1 0,1 1 0,-1-1 0,1 1 0,-1-1 0,1 1 0,-1 0 0,1-1 0,0 1 0,9-5 0,-1 0 0,1 1 0,0 1 0,1-1 0,-1 2 0,0-1 0,1 1 0,13 0 0,7-3 0,225-36-73,376-11 0,-258 39-653,517-7 867,-875 22 369,-21 1-307,-31 4-185,-170 11-18,-779 58-1936,-5-39 1086,960-37 850,12 1 0,0-1 0,0-1 0,-35-6 0,51 7-5,0 0-1,1 0 1,-1-1 0,1 1 0,-1-1 0,1 0-1,-1 1 1,1-1 0,0 0 0,-1 0 0,1 0-1,0 0 1,-3-2 0,4 3 39,0-1 0,-1 1 1,1-1-1,0 1 0,0 0 0,0-1 0,0 1 1,0-1-1,0 1 0,0-1 0,0 1 0,0 0 1,0-1-1,0 1 0,0-1 0,0 1 1,0-1-1,0 1 0,1 0 0,-1-1 0,0 1 1,0-1-1,0 1 0,1 0 0,-1-1 0,0 1 1,0 0-1,1-1 0,-1 1 0,1-1 1,2-1 97,0-1 1,0 1 0,1 0-1,-1 1 1,1-1 0,-1 0 0,1 1-1,-1 0 1,1 0 0,4-1-1,64-7 31,82-1-1,-71 7-148,1020-13-14,-744 18 0,-960-2 0,568-5 0,33 5 0,-1 0 0,1 0 0,0 0 0,0 0 0,0 0 0,0 0 0,-1 0 0,1 0 0,0 0 0,0 0 0,0 0 0,0 0 0,-1 0 0,1 0 0,0 0 0,0 0 0,0-1 0,0 1 0,0 0 0,0 0 0,-1 0 0,1 0 0,0 0 0,0 0 0,0-1 0,0 1 0,0 0 0,0 0 0,0 0 0,0 0 0,0-1 0,0 1 0,0 0 0,0 0 0,0 0 0,0 0 0,0-1 0,0 1 0,0 0 0,0 0 0,0 0 0,0 0 0,0 0 0,0-1 0,16-6 0,10 3 0,0 0 0,0 1 0,1 2 0,30 2 0,-4-1 0,159-1 0,590-15 0,-755 14 0,302-8 0,-1150 9 0,371 3 0,216-2 0,293-16 0,419 3 0,-348 14 0,610 0 0,-740-1 0,30 0 0,-47 0 0,0 1 0,-1-1 0,1 0 0,-1 1 0,1 0 0,0-1 0,-1 1 0,0 0 0,1 1 0,-1-1 0,1 0 0,-1 1 0,0-1 0,3 3 0,-5-4 0,0 1 0,1-1 0,-1 0 0,0 0 0,0 1 0,0-1 0,1 0 0,-1 1 0,0-1 0,0 0 0,0 1 0,0-1 0,1 0 0,-1 1 0,0-1 0,0 1 0,0-1 0,0 0 0,0 1 0,0-1 0,0 0 0,0 1 0,0-1 0,0 1 0,0-1 0,-1 0 0,1 1 0,0-1 0,0 0 0,0 1 0,0-1 0,-1 0 0,1 1 0,0-1 0,0 0 0,0 0 0,-1 1 0,1-1 0,0 0 0,-1 1 0,1-1 0,0 0 0,-1 0 0,-18 8 0,-17 0 0,-1-2 0,0-2 0,0-1 0,-58-4 0,27 0 0,-679 1 0,273-1 0,617 0-15,223 2 48,9 26-233,401 97-515,-302-44 519,-453-76 188,114 12 198,-873-14 495,2 36-2012,235-9 1168,415-24 148,-277-1 233,359-4-125,-1 0 1,1 0-1,-1 0 0,1-1 0,-1 0 1,1 0-1,-1 0 0,1 0 1,0-1-1,0 0 0,0 0 0,0 0 1,0 0-1,-7-6 0,10 8-95,1-1-1,0 1 0,-1 0 1,1-1-1,0 1 0,0-1 1,-1 1-1,1 0 0,0-1 0,0 1 1,0-1-1,0 1 0,0-1 1,0 1-1,0-1 0,0 1 1,0-1-1,0 1 0,0-1 1,0 1-1,0-1 0,0 1 1,0-1-1,0 1 0,0-1 0,1 1 1,-1 0-1,0-1 0,1 0 1,14-12 4,24-3-10,269-52 4,-231 53 0,435-72-599,-154 28-25,-156 25 624,370-77 0,-642 133 1323,-72 19-1423,-172 9 101,-7-23 0,45-5-104,-110 20-421,-392 30 545,772-72-21,-8 1 0,0-1 0,0 0 0,0-1 0,-14-2 0,27 3 0,0 0 1,0 0 0,1 0-1,-1 0 1,0-1 0,0 1-1,1 0 1,-1 0 0,0-1-1,1 1 1,-1-1 0,0 1-1,1 0 1,-1-1-1,1 1 1,-1-1 0,0 1-1,1-1 1,-1 0 0,0 0-1,7-9 290,23-6 11,0 8-301,1 0 0,53-5 0,-33 6 0,700-59 0,6 64 0,-496 5 0,-229-2 0,-23 2 0,-17 2 0,-20 2 0,-44 1 0,-2-3 0,-89-7 0,122-3 0,0-2 0,1-1 0,0-3 0,1-1 0,-44-19 0,-45-14 0,118 42 0,-49-18 0,56 19 0,-1 0 0,0 0 0,1-1 0,-1 0 0,1 0 0,0 0 0,0 0 0,0-1 0,-5-5 0,9 8 0,-1 1 0,0-1 0,1 0 0,-1 0 0,1-1 0,-1 1 0,1 0 0,0 0 0,-1 0 0,1 0 0,0 0 0,0 0 0,0-1 0,0 1 0,0 0 0,0 0 0,0 0 0,0 0 0,1 0 0,-1 0 0,0-1 0,1 1 0,-1 0 0,0 0 0,1 0 0,0 0 0,-1 0 0,1 0 0,-1 0 0,1 0 0,0 1 0,0-1 0,0 0 0,-1 0 0,1 1 0,0-1 0,0 0 0,0 1 0,0-1 0,0 1 0,0-1 0,2 0 0,7-4 0,1 0 0,-1 1 0,16-4 0,-21 6 0,27-6 0,0 1 0,0 1 0,37-1 0,103 2 0,-128 5 0,135 1 0,313 42 0,-426-33 0,19 2 0,125 34 0,-208-46 0,1 1 0,-1 0 0,0-1 0,0 1 0,0 0 0,0 0 0,0 0 0,0 1 0,0-1 0,-1 0 0,3 3 0,-4-4 0,0 0 0,1 1 0,-1-1 0,0 0 0,0 1 0,0-1 0,1 1 0,-1-1 0,0 1 0,0-1 0,0 1 0,0-1 0,0 0 0,0 1 0,0-1 0,0 1 0,0-1 0,0 1 0,0-1 0,0 1 0,0-1 0,-1 1 0,1-1 0,0 0 0,0 1 0,0-1 0,-1 1 0,1-1 0,0 0 0,0 1 0,-1-1 0,1 1 0,-5 2 0,1 0 0,0 0 0,-1 0 0,1 0 0,-1-1 0,0 0 0,-10 4 0,-75 20 0,-184 29 0,194-41 0,-1333 185-2134,868-156 1923,522-44 553,33-1 263,33-1-1120,-11 1-5763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44.15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1412 57 24575,'19'2'0,"0"1"0,0 0 0,-1 2 0,1 0 0,-1 1 0,29 13 0,-6-3 0,78 22 0,172 31 0,-116-32 0,-142-30 0,66 3 0,-56-7 0,38 8 0,13 1 0,69-13 0,-7 2 0,-591-30 0,-5 30 0,186 1 0,252-2 0,-288-5 0,196 0 0,-102-21 0,-36-29 0,158 34 0,0 3 0,-1 4 0,-105-7 0,-175 20 0,190 3 0,2838-2 0,-2566-5 0,110-19 0,-50 3 0,37-7 0,23-3 0,71 28 0,-156 5 0,1897-2 0,-1876 14 0,-3 0 0,-134-12 0,0 0 0,27 8 0,-25-5 0,46 3 0,409-7 0,-230-3 0,-246 2 0,1 0 0,-1 0 0,1 1 0,-1 0 0,0 0 0,1 1 0,-1 0 0,0 0 0,0 0 0,0 1 0,0 0 0,-1 1 0,1-1 0,-1 1 0,12 9 0,-5 1 0,-7-9 0,-1 1 0,1-1 0,-1 1 0,0 0 0,-1 1 0,5 7 0,-8-13 0,-1 1 0,1-1 0,-1 1 0,0-1 0,1 1 0,-1-1 0,0 1 0,0-1 0,0 1 0,0-1 0,0 1 0,0-1 0,0 1 0,0-1 0,-1 1 0,1-1 0,-1 1 0,1-1 0,-1 1 0,0-1 0,1 0 0,-1 1 0,0-1 0,0 0 0,0 0 0,0 0 0,0 1 0,0-1 0,0 0 0,0 0 0,0 0 0,-1-1 0,1 1 0,0 0 0,-1 0 0,1-1 0,-3 2 0,-4 1 0,0 0 0,1 0 0,-1-1 0,0 0 0,0 0 0,0-1 0,-16 0 0,-63-3 0,35-1 0,-587 2 0,353 1 0,246-3 0,0-1 0,0-2 0,1-2 0,0-2 0,-52-20 0,-22-4 0,80 26 0,-1 3 0,-50-3 0,-12-2 0,10 2 0,-2 3 0,-88 6 0,51 2 0,112-3 0,-278 7 0,227-2 0,-1 3 0,-93 24 0,-91 23 0,216-48 0,-219 53 0,-10 1 0,124-27 0,-172 21 0,265-50 0,-1-2 0,0-2 0,0-1 0,0-3 0,1-2 0,-1-2 0,-56-16 0,52 6 0,45 11 0,13 1 0,17-3 0,-23 8 0,66-15 0,0 4 0,102-5 0,141 14 0,-191 3 0,490 22 0,-229-15 0,-233-10 0,-94 7-1365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46.13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3-10T20:44:46.50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3/10/2023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9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2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3/10/2023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3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3/10/2023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3/10/2023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0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3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78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8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3/10/2023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26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1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9227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7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7.xml"/><Relationship Id="rId18" Type="http://schemas.openxmlformats.org/officeDocument/2006/relationships/customXml" Target="../ink/ink10.xml"/><Relationship Id="rId26" Type="http://schemas.openxmlformats.org/officeDocument/2006/relationships/customXml" Target="../ink/ink15.xml"/><Relationship Id="rId39" Type="http://schemas.openxmlformats.org/officeDocument/2006/relationships/image" Target="../media/image17.png"/><Relationship Id="rId21" Type="http://schemas.openxmlformats.org/officeDocument/2006/relationships/customXml" Target="../ink/ink12.xml"/><Relationship Id="rId34" Type="http://schemas.openxmlformats.org/officeDocument/2006/relationships/customXml" Target="../ink/ink19.xml"/><Relationship Id="rId42" Type="http://schemas.openxmlformats.org/officeDocument/2006/relationships/customXml" Target="../ink/ink23.xml"/><Relationship Id="rId47" Type="http://schemas.openxmlformats.org/officeDocument/2006/relationships/customXml" Target="../ink/ink27.xml"/><Relationship Id="rId50" Type="http://schemas.openxmlformats.org/officeDocument/2006/relationships/customXml" Target="../ink/ink29.xml"/><Relationship Id="rId55" Type="http://schemas.openxmlformats.org/officeDocument/2006/relationships/image" Target="../media/image43.png"/><Relationship Id="rId7" Type="http://schemas.openxmlformats.org/officeDocument/2006/relationships/image" Target="../media/image25.png"/><Relationship Id="rId2" Type="http://schemas.openxmlformats.org/officeDocument/2006/relationships/diagramData" Target="../diagrams/data1.xml"/><Relationship Id="rId16" Type="http://schemas.openxmlformats.org/officeDocument/2006/relationships/image" Target="../media/image30.png"/><Relationship Id="rId29" Type="http://schemas.openxmlformats.org/officeDocument/2006/relationships/image" Target="../media/image35.png"/><Relationship Id="rId11" Type="http://schemas.openxmlformats.org/officeDocument/2006/relationships/customXml" Target="../ink/ink6.xml"/><Relationship Id="rId24" Type="http://schemas.openxmlformats.org/officeDocument/2006/relationships/customXml" Target="../ink/ink14.xml"/><Relationship Id="rId32" Type="http://schemas.openxmlformats.org/officeDocument/2006/relationships/customXml" Target="../ink/ink18.xml"/><Relationship Id="rId37" Type="http://schemas.openxmlformats.org/officeDocument/2006/relationships/image" Target="../media/image39.png"/><Relationship Id="rId40" Type="http://schemas.openxmlformats.org/officeDocument/2006/relationships/customXml" Target="../ink/ink22.xml"/><Relationship Id="rId45" Type="http://schemas.openxmlformats.org/officeDocument/2006/relationships/image" Target="../media/image41.png"/><Relationship Id="rId53" Type="http://schemas.openxmlformats.org/officeDocument/2006/relationships/customXml" Target="../ink/ink32.xml"/><Relationship Id="rId58" Type="http://schemas.openxmlformats.org/officeDocument/2006/relationships/customXml" Target="../ink/ink35.xml"/><Relationship Id="rId5" Type="http://schemas.openxmlformats.org/officeDocument/2006/relationships/diagramColors" Target="../diagrams/colors1.xml"/><Relationship Id="rId19" Type="http://schemas.openxmlformats.org/officeDocument/2006/relationships/image" Target="../media/image31.png"/><Relationship Id="rId4" Type="http://schemas.openxmlformats.org/officeDocument/2006/relationships/diagramQuickStyle" Target="../diagrams/quickStyle1.xml"/><Relationship Id="rId9" Type="http://schemas.openxmlformats.org/officeDocument/2006/relationships/customXml" Target="../ink/ink5.xml"/><Relationship Id="rId14" Type="http://schemas.openxmlformats.org/officeDocument/2006/relationships/image" Target="../media/image29.png"/><Relationship Id="rId22" Type="http://schemas.openxmlformats.org/officeDocument/2006/relationships/customXml" Target="../ink/ink13.xml"/><Relationship Id="rId27" Type="http://schemas.openxmlformats.org/officeDocument/2006/relationships/image" Target="../media/image34.png"/><Relationship Id="rId30" Type="http://schemas.openxmlformats.org/officeDocument/2006/relationships/customXml" Target="../ink/ink17.xml"/><Relationship Id="rId35" Type="http://schemas.openxmlformats.org/officeDocument/2006/relationships/image" Target="../media/image38.png"/><Relationship Id="rId43" Type="http://schemas.openxmlformats.org/officeDocument/2006/relationships/customXml" Target="../ink/ink24.xml"/><Relationship Id="rId48" Type="http://schemas.openxmlformats.org/officeDocument/2006/relationships/image" Target="../media/image42.png"/><Relationship Id="rId56" Type="http://schemas.openxmlformats.org/officeDocument/2006/relationships/customXml" Target="../ink/ink34.xml"/><Relationship Id="rId8" Type="http://schemas.openxmlformats.org/officeDocument/2006/relationships/image" Target="../media/image26.png"/><Relationship Id="rId51" Type="http://schemas.openxmlformats.org/officeDocument/2006/relationships/customXml" Target="../ink/ink30.xml"/><Relationship Id="rId3" Type="http://schemas.openxmlformats.org/officeDocument/2006/relationships/diagramLayout" Target="../diagrams/layout1.xml"/><Relationship Id="rId12" Type="http://schemas.openxmlformats.org/officeDocument/2006/relationships/image" Target="../media/image28.png"/><Relationship Id="rId17" Type="http://schemas.openxmlformats.org/officeDocument/2006/relationships/customXml" Target="../ink/ink9.xml"/><Relationship Id="rId25" Type="http://schemas.openxmlformats.org/officeDocument/2006/relationships/image" Target="../media/image33.png"/><Relationship Id="rId33" Type="http://schemas.openxmlformats.org/officeDocument/2006/relationships/image" Target="../media/image37.png"/><Relationship Id="rId38" Type="http://schemas.openxmlformats.org/officeDocument/2006/relationships/customXml" Target="../ink/ink21.xml"/><Relationship Id="rId46" Type="http://schemas.openxmlformats.org/officeDocument/2006/relationships/customXml" Target="../ink/ink26.xml"/><Relationship Id="rId59" Type="http://schemas.openxmlformats.org/officeDocument/2006/relationships/image" Target="../media/image45.png"/><Relationship Id="rId20" Type="http://schemas.openxmlformats.org/officeDocument/2006/relationships/customXml" Target="../ink/ink11.xml"/><Relationship Id="rId41" Type="http://schemas.openxmlformats.org/officeDocument/2006/relationships/image" Target="../media/image40.png"/><Relationship Id="rId54" Type="http://schemas.openxmlformats.org/officeDocument/2006/relationships/customXml" Target="../ink/ink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5" Type="http://schemas.openxmlformats.org/officeDocument/2006/relationships/customXml" Target="../ink/ink8.xml"/><Relationship Id="rId23" Type="http://schemas.openxmlformats.org/officeDocument/2006/relationships/image" Target="../media/image32.png"/><Relationship Id="rId28" Type="http://schemas.openxmlformats.org/officeDocument/2006/relationships/customXml" Target="../ink/ink16.xml"/><Relationship Id="rId36" Type="http://schemas.openxmlformats.org/officeDocument/2006/relationships/customXml" Target="../ink/ink20.xml"/><Relationship Id="rId49" Type="http://schemas.openxmlformats.org/officeDocument/2006/relationships/customXml" Target="../ink/ink28.xml"/><Relationship Id="rId57" Type="http://schemas.openxmlformats.org/officeDocument/2006/relationships/image" Target="../media/image44.png"/><Relationship Id="rId10" Type="http://schemas.openxmlformats.org/officeDocument/2006/relationships/image" Target="../media/image27.png"/><Relationship Id="rId31" Type="http://schemas.openxmlformats.org/officeDocument/2006/relationships/image" Target="../media/image36.png"/><Relationship Id="rId44" Type="http://schemas.openxmlformats.org/officeDocument/2006/relationships/customXml" Target="../ink/ink25.xml"/><Relationship Id="rId52" Type="http://schemas.openxmlformats.org/officeDocument/2006/relationships/customXml" Target="../ink/ink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52.png"/><Relationship Id="rId4" Type="http://schemas.openxmlformats.org/officeDocument/2006/relationships/image" Target="../media/image3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7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olore in movimento dal basso">
            <a:extLst>
              <a:ext uri="{FF2B5EF4-FFF2-40B4-BE49-F238E27FC236}">
                <a16:creationId xmlns:a16="http://schemas.microsoft.com/office/drawing/2014/main" id="{55029DE9-8ECE-D332-0F8B-12C8727473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5" name="Rectangle 19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0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77981" y="1122362"/>
            <a:ext cx="4023360" cy="2802219"/>
          </a:xfrm>
        </p:spPr>
        <p:txBody>
          <a:bodyPr anchor="b">
            <a:normAutofit/>
          </a:bodyPr>
          <a:lstStyle/>
          <a:p>
            <a:r>
              <a:rPr lang="de-DE" sz="3200" b="1" dirty="0">
                <a:solidFill>
                  <a:schemeClr val="bg1"/>
                </a:solidFill>
                <a:latin typeface="Helvetica" pitchFamily="2" charset="0"/>
                <a:cs typeface="Calibri Light"/>
              </a:rPr>
              <a:t>EQUAZIONE di </a:t>
            </a:r>
            <a:r>
              <a:rPr lang="de-DE" sz="3200" b="1" dirty="0" err="1">
                <a:solidFill>
                  <a:schemeClr val="bg1"/>
                </a:solidFill>
                <a:latin typeface="Helvetica" pitchFamily="2" charset="0"/>
                <a:cs typeface="Calibri Light"/>
              </a:rPr>
              <a:t>laNGEVIN</a:t>
            </a:r>
            <a:r>
              <a:rPr lang="de-DE" sz="3200" b="1" dirty="0">
                <a:solidFill>
                  <a:schemeClr val="bg1"/>
                </a:solidFill>
                <a:latin typeface="Helvetica" pitchFamily="2" charset="0"/>
                <a:cs typeface="Calibri Light"/>
              </a:rPr>
              <a:t> RISOLTA CON IL METODO </a:t>
            </a:r>
            <a:r>
              <a:rPr lang="de-DE" sz="3200" b="1" dirty="0" err="1">
                <a:solidFill>
                  <a:schemeClr val="bg1"/>
                </a:solidFill>
                <a:latin typeface="Helvetica" pitchFamily="2" charset="0"/>
                <a:cs typeface="Calibri Light"/>
              </a:rPr>
              <a:t>Montecarlo</a:t>
            </a:r>
            <a:endParaRPr lang="de-DE" sz="3200" b="1" dirty="0">
              <a:solidFill>
                <a:schemeClr val="bg1"/>
              </a:solidFill>
              <a:latin typeface="Helvetica" pitchFamily="2" charset="0"/>
              <a:cs typeface="Calibri Ligh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77980" y="3969352"/>
            <a:ext cx="4023359" cy="1208141"/>
          </a:xfrm>
        </p:spPr>
        <p:txBody>
          <a:bodyPr>
            <a:norm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Helvetica" pitchFamily="2" charset="0"/>
              </a:rPr>
              <a:t>CALCOLO DELLA CORRELAZIONE ATTRAVERSO IL METODO di </a:t>
            </a:r>
            <a:r>
              <a:rPr lang="de-DE" b="1" dirty="0" err="1">
                <a:solidFill>
                  <a:schemeClr val="bg1"/>
                </a:solidFill>
                <a:latin typeface="Helvetica" pitchFamily="2" charset="0"/>
              </a:rPr>
              <a:t>parisi</a:t>
            </a:r>
            <a:endParaRPr lang="de-DE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C631D62-B4B0-0E8E-4429-78605F6FF5F8}"/>
              </a:ext>
            </a:extLst>
          </p:cNvPr>
          <p:cNvSpPr txBox="1"/>
          <p:nvPr/>
        </p:nvSpPr>
        <p:spPr>
          <a:xfrm>
            <a:off x="6607277" y="6076335"/>
            <a:ext cx="523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" pitchFamily="2" charset="0"/>
              </a:rPr>
              <a:t>A. Bernardi, G. Nasuti, J. Pedroni</a:t>
            </a:r>
          </a:p>
        </p:txBody>
      </p:sp>
    </p:spTree>
    <p:extLst>
      <p:ext uri="{BB962C8B-B14F-4D97-AF65-F5344CB8AC3E}">
        <p14:creationId xmlns:p14="http://schemas.microsoft.com/office/powerpoint/2010/main" val="39625839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48791D-DA41-DE80-557E-4854BCB3F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Metodo di </a:t>
            </a:r>
            <a:r>
              <a:rPr lang="it-IT" b="1" dirty="0" err="1">
                <a:latin typeface="Helvetica" pitchFamily="2" charset="0"/>
              </a:rPr>
              <a:t>parisi</a:t>
            </a:r>
            <a:endParaRPr lang="it-IT" b="1" dirty="0"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1BEE0E6-6CDB-74F0-0F86-E45D0B919D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Nel 1981 Parisi fornisce un metodo molto intuitivo per stimare la correlazione attraverso l’equazione di </a:t>
                </a:r>
                <a:r>
                  <a:rPr lang="it-IT" err="1"/>
                  <a:t>Langevin</a:t>
                </a:r>
                <a:r>
                  <a:rPr lang="it-IT"/>
                  <a:t>. L’idea è quella di modifica la funzione di energia nel fattore di Gibbs come: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sup>
                      </m:sSup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che ad una valore fissato di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it-IT"/>
                  <a:t> permette di calcolare la correlazione connessa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it-IT"/>
                  <a:t> come: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1BEE0E6-6CDB-74F0-0F86-E45D0B919D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50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A067F8-BA68-F4D2-6BE7-D5E6E834A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Metodo di </a:t>
            </a:r>
            <a:r>
              <a:rPr lang="it-IT" b="1" dirty="0" err="1">
                <a:latin typeface="Helvetica" pitchFamily="2" charset="0"/>
              </a:rPr>
              <a:t>parisi</a:t>
            </a:r>
            <a:endParaRPr lang="it-IT" b="1" dirty="0"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DED2F83-CADF-7192-1842-3C216248BE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L’equazione di </a:t>
                </a:r>
                <a:r>
                  <a:rPr lang="it-IT" err="1"/>
                  <a:t>Langevin</a:t>
                </a:r>
                <a:r>
                  <a:rPr lang="it-IT"/>
                  <a:t> ottenuta è quindi: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𝜆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r>
                        <a:rPr lang="it-IT" i="1">
                          <a:latin typeface="Cambria Math" panose="02040503050406030204" pitchFamily="18" charset="0"/>
                        </a:rPr>
                        <m:t>𝑑𝑤</m:t>
                      </m:r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in cui porremo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it-IT"/>
                  <a:t>.</a:t>
                </a:r>
              </a:p>
              <a:p>
                <a:pPr marL="0" indent="0" algn="ctr">
                  <a:buNone/>
                </a:pPr>
                <a:r>
                  <a:rPr lang="it-IT"/>
                  <a:t>Avendo un termine che dipende da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it-IT"/>
                  <a:t> possiamo pensare di sviluppare la soluzione come: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𝜆</m:t>
                      </m:r>
                      <m:sSubSup>
                        <m:sSub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it-IT" b="0" i="0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DED2F83-CADF-7192-1842-3C216248BE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438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86E9E4-A038-29D9-845B-7240DA542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Metodo di </a:t>
            </a:r>
            <a:r>
              <a:rPr lang="it-IT" b="1" dirty="0" err="1">
                <a:latin typeface="Helvetica" pitchFamily="2" charset="0"/>
              </a:rPr>
              <a:t>parisi</a:t>
            </a:r>
            <a:endParaRPr lang="it-IT" b="1" dirty="0"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518B8F8-203C-C294-2C74-6E50DFEA87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Quello che otteniamo è un sistema di due EDS accoppiate. Posto il </a:t>
                </a:r>
                <a:r>
                  <a:rPr lang="it-IT" err="1"/>
                  <a:t>drift</a:t>
                </a:r>
                <a:r>
                  <a:rPr lang="it-IT"/>
                  <a:t> come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it-IT"/>
                  <a:t> troviamo: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/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it-I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it-IT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it-IT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nary>
                              <m:sSubSup>
                                <m:sSub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(1)</m:t>
                                  </m:r>
                                </m:sup>
                              </m:sSub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518B8F8-203C-C294-2C74-6E50DFEA87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295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1267C9-4205-A093-60A8-6A4DA512D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Metodo di </a:t>
            </a:r>
            <a:r>
              <a:rPr lang="it-IT" b="1" dirty="0" err="1">
                <a:latin typeface="Helvetica" pitchFamily="2" charset="0"/>
              </a:rPr>
              <a:t>parisi</a:t>
            </a:r>
            <a:endParaRPr lang="it-IT" b="1" dirty="0"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1745E57-25B4-B397-F10C-0859AFE634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Dal teorema di fluttuazione-dissipazione si può concludere che: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it-IT" b="0"/>
              </a:p>
              <a:p>
                <a:pPr marL="0" indent="0" algn="ctr">
                  <a:buNone/>
                </a:pPr>
                <a:r>
                  <a:rPr lang="it-IT"/>
                  <a:t>Da cui: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Ovvero la correlazione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it-IT"/>
                  <a:t>  è data semplicemente dalla media di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bSup>
                  </m:oMath>
                </a14:m>
                <a:r>
                  <a:rPr lang="it-IT"/>
                  <a:t>, che a livello computazionale non è altro che una media discreta.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D1745E57-25B4-B397-F10C-0859AFE634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82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2EC18D-008C-8AD3-4858-0DBAB770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Metodo di </a:t>
            </a:r>
            <a:r>
              <a:rPr lang="it-IT" b="1" dirty="0" err="1">
                <a:latin typeface="Helvetica" pitchFamily="2" charset="0"/>
              </a:rPr>
              <a:t>parisi</a:t>
            </a:r>
            <a:endParaRPr lang="it-IT" b="1" dirty="0"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165FA7C-7E8A-D442-87F5-26AE02DE40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Da quanto visto finora sappiamo che l’evoluzione del sistema assume, una volta integrata, questa forma: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Possiamo dunque computare con il metodo dei trapezi questo integrale, discretizzandolo come: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</m:d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r>
                        <a:rPr lang="it-IT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165FA7C-7E8A-D442-87F5-26AE02DE40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646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65702F-3B17-30C8-46DF-10F46CC5D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Implementazione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41EFEBA-C8B4-9AD5-33AB-C6FCBB708B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Dato che il </a:t>
                </a:r>
                <a:r>
                  <a:rPr lang="it-IT" err="1"/>
                  <a:t>drift</a:t>
                </a:r>
                <a:r>
                  <a:rPr lang="it-IT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it-IT"/>
                  <a:t> che compare nella discretizzazione è funzione di quello che si vuole calcolare occorre integrare al metodo dei trapezi un preliminare calcolo fatto con il metodo di Eulero: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r>
                        <a:rPr lang="it-IT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Questo porta ad un incertezza di ordine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241EFEBA-C8B4-9AD5-33AB-C6FCBB708B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82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A5E951-61E8-275E-983D-DD1F72469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Implementazione</a:t>
            </a:r>
            <a:endParaRPr lang="it-IT" b="1" dirty="0"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D6D2CC2-F2B8-2FF2-E9CC-B38EE91437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Prendiamo una generica Hamiltoniana </a:t>
                </a:r>
                <a:r>
                  <a:rPr lang="it-IT" err="1"/>
                  <a:t>unidimenzionale</a:t>
                </a:r>
                <a:r>
                  <a:rPr lang="it-IT"/>
                  <a:t> discretizzata: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dove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it-IT"/>
                  <a:t> è il passo del tempo Euclideo. Calcoliamo ora il </a:t>
                </a:r>
                <a:r>
                  <a:rPr lang="it-IT" err="1"/>
                  <a:t>drift</a:t>
                </a:r>
                <a:r>
                  <a:rPr lang="it-IT"/>
                  <a:t> al tempo fissato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it-IT"/>
                  <a:t>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′(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1D6D2CC2-F2B8-2FF2-E9CC-B38EE91437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30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1F28BA-E8D2-B5C1-C1B3-C19AB456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Il PROGRAMMA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1CDA0679-7129-9A69-E409-5968B8B25E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019297"/>
              </p:ext>
            </p:extLst>
          </p:nvPr>
        </p:nvGraphicFramePr>
        <p:xfrm>
          <a:off x="5279722" y="1733857"/>
          <a:ext cx="6813685" cy="29293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3803">
                  <a:extLst>
                    <a:ext uri="{9D8B030D-6E8A-4147-A177-3AD203B41FA5}">
                      <a16:colId xmlns:a16="http://schemas.microsoft.com/office/drawing/2014/main" val="3952788222"/>
                    </a:ext>
                  </a:extLst>
                </a:gridCol>
                <a:gridCol w="5869882">
                  <a:extLst>
                    <a:ext uri="{9D8B030D-6E8A-4147-A177-3AD203B41FA5}">
                      <a16:colId xmlns:a16="http://schemas.microsoft.com/office/drawing/2014/main" val="3598062969"/>
                    </a:ext>
                  </a:extLst>
                </a:gridCol>
              </a:tblGrid>
              <a:tr h="222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Variabile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Utilizzo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548164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numero di siti indipendenti fatti evolvere 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7379380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tempo totale euclideo (a=T/N)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4595609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Tlang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tempo totale di evoluzione di </a:t>
                      </a:r>
                      <a:r>
                        <a:rPr lang="it-IT" sz="1100" err="1">
                          <a:effectLst/>
                        </a:rPr>
                        <a:t>Langevin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5406530"/>
                  </a:ext>
                </a:extLst>
              </a:tr>
              <a:tr h="456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Steps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numero di suddivisioni del tempo di </a:t>
                      </a:r>
                      <a:r>
                        <a:rPr lang="it-IT" sz="1100" err="1">
                          <a:effectLst/>
                        </a:rPr>
                        <a:t>Langevin</a:t>
                      </a:r>
                      <a:r>
                        <a:rPr lang="it-IT" sz="1100">
                          <a:effectLst/>
                        </a:rPr>
                        <a:t> (</a:t>
                      </a:r>
                      <a:r>
                        <a:rPr lang="it-IT" sz="1100" err="1">
                          <a:effectLst/>
                        </a:rPr>
                        <a:t>dτ</a:t>
                      </a:r>
                      <a:r>
                        <a:rPr lang="it-IT" sz="1100">
                          <a:effectLst/>
                        </a:rPr>
                        <a:t>=</a:t>
                      </a:r>
                      <a:r>
                        <a:rPr lang="it-IT" sz="1100" err="1">
                          <a:effectLst/>
                        </a:rPr>
                        <a:t>Tlang</a:t>
                      </a:r>
                      <a:r>
                        <a:rPr lang="it-IT" sz="1100">
                          <a:effectLst/>
                        </a:rPr>
                        <a:t>/steps) Intervallo che prendiamo come riferimento per risolvere gli integrali con il metodo di </a:t>
                      </a:r>
                      <a:r>
                        <a:rPr lang="it-IT" sz="1100" err="1">
                          <a:effectLst/>
                        </a:rPr>
                        <a:t>eulero</a:t>
                      </a:r>
                      <a:r>
                        <a:rPr lang="it-IT" sz="1100">
                          <a:effectLst/>
                        </a:rPr>
                        <a:t> e dei trapezi.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7794911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g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costante di accoppiamento del potenziale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1623542"/>
                  </a:ext>
                </a:extLst>
              </a:tr>
              <a:tr h="456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skips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intervallo di campionamento della correlazione (per evitare fenomeni di autocorrelazione)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7235999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therm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numero di passi fatti prima di prendere misure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3430459"/>
                  </a:ext>
                </a:extLst>
              </a:tr>
              <a:tr h="2228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exps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numero di esperimenti indipendenti 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3415313"/>
                  </a:ext>
                </a:extLst>
              </a:tr>
              <a:tr h="456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trim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100">
                          <a:effectLst/>
                        </a:rPr>
                        <a:t>intervallo scelto per il fitting (per tempi troppo alti la correlazione cambia comportamento)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2930238"/>
                  </a:ext>
                </a:extLst>
              </a:tr>
            </a:tbl>
          </a:graphicData>
        </a:graphic>
      </p:graphicFrame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C31423-88FD-9FB2-AAF1-EABC45472E59}"/>
              </a:ext>
            </a:extLst>
          </p:cNvPr>
          <p:cNvSpPr txBox="1"/>
          <p:nvPr/>
        </p:nvSpPr>
        <p:spPr>
          <a:xfrm>
            <a:off x="4950822" y="1296516"/>
            <a:ext cx="6813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Le Variabili utilizzate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C076FCF9-33C4-641A-7E07-A19C8C3BC653}"/>
              </a:ext>
            </a:extLst>
          </p:cNvPr>
          <p:cNvSpPr/>
          <p:nvPr/>
        </p:nvSpPr>
        <p:spPr>
          <a:xfrm>
            <a:off x="355600" y="3691929"/>
            <a:ext cx="4483100" cy="732829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chemeClr val="tx1"/>
                </a:solidFill>
              </a:rPr>
              <a:t>Tempo euclideo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F33059D-2277-35F8-D994-87E331C229DB}"/>
              </a:ext>
            </a:extLst>
          </p:cNvPr>
          <p:cNvCxnSpPr/>
          <p:nvPr/>
        </p:nvCxnSpPr>
        <p:spPr>
          <a:xfrm flipV="1">
            <a:off x="3556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D99FFA8-8D48-AA6F-F74A-BB2ED8AC2151}"/>
              </a:ext>
            </a:extLst>
          </p:cNvPr>
          <p:cNvCxnSpPr/>
          <p:nvPr/>
        </p:nvCxnSpPr>
        <p:spPr>
          <a:xfrm flipV="1">
            <a:off x="6700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712CB0B7-D149-3F93-C0F9-6E7E41FB04B0}"/>
              </a:ext>
            </a:extLst>
          </p:cNvPr>
          <p:cNvCxnSpPr/>
          <p:nvPr/>
        </p:nvCxnSpPr>
        <p:spPr>
          <a:xfrm flipV="1">
            <a:off x="9779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DF5C3EE-972F-362F-7D73-8FFED19AFD63}"/>
              </a:ext>
            </a:extLst>
          </p:cNvPr>
          <p:cNvCxnSpPr/>
          <p:nvPr/>
        </p:nvCxnSpPr>
        <p:spPr>
          <a:xfrm flipV="1">
            <a:off x="13208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7BAF6C18-8FDD-94CE-DC79-3E6879FE93CF}"/>
              </a:ext>
            </a:extLst>
          </p:cNvPr>
          <p:cNvCxnSpPr/>
          <p:nvPr/>
        </p:nvCxnSpPr>
        <p:spPr>
          <a:xfrm flipV="1">
            <a:off x="16352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300F0635-6DF8-8FB0-F153-E960C31A103B}"/>
              </a:ext>
            </a:extLst>
          </p:cNvPr>
          <p:cNvCxnSpPr/>
          <p:nvPr/>
        </p:nvCxnSpPr>
        <p:spPr>
          <a:xfrm flipV="1">
            <a:off x="19431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B6FBD2D-8237-DBF3-031F-1E53331D6902}"/>
              </a:ext>
            </a:extLst>
          </p:cNvPr>
          <p:cNvCxnSpPr/>
          <p:nvPr/>
        </p:nvCxnSpPr>
        <p:spPr>
          <a:xfrm flipV="1">
            <a:off x="22860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8B2DD30-784F-930C-2960-675834D8D87C}"/>
              </a:ext>
            </a:extLst>
          </p:cNvPr>
          <p:cNvCxnSpPr/>
          <p:nvPr/>
        </p:nvCxnSpPr>
        <p:spPr>
          <a:xfrm flipV="1">
            <a:off x="26004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06BB316-3C93-72D5-DCC5-C0632D2D4F9E}"/>
              </a:ext>
            </a:extLst>
          </p:cNvPr>
          <p:cNvCxnSpPr/>
          <p:nvPr/>
        </p:nvCxnSpPr>
        <p:spPr>
          <a:xfrm flipV="1">
            <a:off x="29083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6F1D8511-7D01-F90E-31E4-97B6523F0912}"/>
              </a:ext>
            </a:extLst>
          </p:cNvPr>
          <p:cNvCxnSpPr/>
          <p:nvPr/>
        </p:nvCxnSpPr>
        <p:spPr>
          <a:xfrm flipV="1">
            <a:off x="32512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57FCEEE-FB51-3615-DA59-8B41EC4A701D}"/>
              </a:ext>
            </a:extLst>
          </p:cNvPr>
          <p:cNvCxnSpPr/>
          <p:nvPr/>
        </p:nvCxnSpPr>
        <p:spPr>
          <a:xfrm flipV="1">
            <a:off x="35656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1F3FBD5-1866-0B7F-E76D-FBE5C0F5CAC0}"/>
              </a:ext>
            </a:extLst>
          </p:cNvPr>
          <p:cNvCxnSpPr/>
          <p:nvPr/>
        </p:nvCxnSpPr>
        <p:spPr>
          <a:xfrm flipV="1">
            <a:off x="38735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DA3A5FA2-A7C3-EB8D-4CB9-A965DA763B09}"/>
              </a:ext>
            </a:extLst>
          </p:cNvPr>
          <p:cNvSpPr/>
          <p:nvPr/>
        </p:nvSpPr>
        <p:spPr>
          <a:xfrm>
            <a:off x="233862" y="3200400"/>
            <a:ext cx="3911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351B6D82-DC39-09BD-5A22-ECF1F3574F57}"/>
              </a:ext>
            </a:extLst>
          </p:cNvPr>
          <p:cNvCxnSpPr/>
          <p:nvPr/>
        </p:nvCxnSpPr>
        <p:spPr>
          <a:xfrm>
            <a:off x="5588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BA910C72-AA31-8C25-C32C-28288E117C75}"/>
              </a:ext>
            </a:extLst>
          </p:cNvPr>
          <p:cNvCxnSpPr/>
          <p:nvPr/>
        </p:nvCxnSpPr>
        <p:spPr>
          <a:xfrm>
            <a:off x="8382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76FABCBF-A6A1-0B72-F344-7C2350C11A69}"/>
              </a:ext>
            </a:extLst>
          </p:cNvPr>
          <p:cNvCxnSpPr/>
          <p:nvPr/>
        </p:nvCxnSpPr>
        <p:spPr>
          <a:xfrm>
            <a:off x="11557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94ED6ADE-6CEE-9714-F9AE-AD918BE514B1}"/>
              </a:ext>
            </a:extLst>
          </p:cNvPr>
          <p:cNvCxnSpPr/>
          <p:nvPr/>
        </p:nvCxnSpPr>
        <p:spPr>
          <a:xfrm>
            <a:off x="14859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A2F22082-BB9A-D8E3-4014-A3B4CAA570FB}"/>
              </a:ext>
            </a:extLst>
          </p:cNvPr>
          <p:cNvCxnSpPr/>
          <p:nvPr/>
        </p:nvCxnSpPr>
        <p:spPr>
          <a:xfrm>
            <a:off x="17653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D4817E00-5507-20FC-97B8-8AFE41E641EC}"/>
              </a:ext>
            </a:extLst>
          </p:cNvPr>
          <p:cNvCxnSpPr/>
          <p:nvPr/>
        </p:nvCxnSpPr>
        <p:spPr>
          <a:xfrm>
            <a:off x="20828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9492BCBE-7266-1B12-C3D7-C649EBB924AC}"/>
              </a:ext>
            </a:extLst>
          </p:cNvPr>
          <p:cNvCxnSpPr/>
          <p:nvPr/>
        </p:nvCxnSpPr>
        <p:spPr>
          <a:xfrm>
            <a:off x="24384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413A9C0-520C-EC24-1686-7708135C13BA}"/>
              </a:ext>
            </a:extLst>
          </p:cNvPr>
          <p:cNvCxnSpPr/>
          <p:nvPr/>
        </p:nvCxnSpPr>
        <p:spPr>
          <a:xfrm>
            <a:off x="27178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0EFF320C-5117-4006-C330-7DFBE0C226EF}"/>
              </a:ext>
            </a:extLst>
          </p:cNvPr>
          <p:cNvCxnSpPr/>
          <p:nvPr/>
        </p:nvCxnSpPr>
        <p:spPr>
          <a:xfrm>
            <a:off x="30353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EE202607-B255-6192-80F9-F99EFFF441EB}"/>
              </a:ext>
            </a:extLst>
          </p:cNvPr>
          <p:cNvCxnSpPr/>
          <p:nvPr/>
        </p:nvCxnSpPr>
        <p:spPr>
          <a:xfrm>
            <a:off x="33655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C18A0EE9-1100-E8FC-B5E1-E84B897D92DB}"/>
              </a:ext>
            </a:extLst>
          </p:cNvPr>
          <p:cNvCxnSpPr/>
          <p:nvPr/>
        </p:nvCxnSpPr>
        <p:spPr>
          <a:xfrm>
            <a:off x="36449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60E477FE-8FD8-2912-D156-0FC54A5F1942}"/>
              </a:ext>
            </a:extLst>
          </p:cNvPr>
          <p:cNvCxnSpPr/>
          <p:nvPr/>
        </p:nvCxnSpPr>
        <p:spPr>
          <a:xfrm>
            <a:off x="39624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0A3C263-6FC3-29DC-DBA6-A3E13D799EF2}"/>
              </a:ext>
            </a:extLst>
          </p:cNvPr>
          <p:cNvSpPr txBox="1"/>
          <p:nvPr/>
        </p:nvSpPr>
        <p:spPr>
          <a:xfrm>
            <a:off x="4314523" y="3199013"/>
            <a:ext cx="55136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it-IT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t-IT" sz="1800" baseline="-25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it-IT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F045854-7330-FAE0-5C96-0D2C5032FF51}"/>
              </a:ext>
            </a:extLst>
          </p:cNvPr>
          <p:cNvSpPr txBox="1"/>
          <p:nvPr/>
        </p:nvSpPr>
        <p:spPr>
          <a:xfrm>
            <a:off x="4341223" y="2519740"/>
            <a:ext cx="60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t-IT" baseline="-25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</a:p>
          <a:p>
            <a:r>
              <a:rPr lang="it-IT" baseline="-25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it-IT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9BEBDA5-8D00-E3C3-2958-9322F557B13F}"/>
              </a:ext>
            </a:extLst>
          </p:cNvPr>
          <p:cNvSpPr txBox="1"/>
          <p:nvPr/>
        </p:nvSpPr>
        <p:spPr>
          <a:xfrm>
            <a:off x="4341223" y="2894922"/>
            <a:ext cx="31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+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9FCDD4AC-FED1-17F0-D72B-85276FFAF7AE}"/>
              </a:ext>
            </a:extLst>
          </p:cNvPr>
          <p:cNvSpPr/>
          <p:nvPr/>
        </p:nvSpPr>
        <p:spPr>
          <a:xfrm>
            <a:off x="233862" y="2519740"/>
            <a:ext cx="3911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777E8893-6186-AF3F-6DBF-4060651E1ECB}"/>
              </a:ext>
            </a:extLst>
          </p:cNvPr>
          <p:cNvCxnSpPr/>
          <p:nvPr/>
        </p:nvCxnSpPr>
        <p:spPr>
          <a:xfrm>
            <a:off x="5588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BDC79D1E-3994-5970-6ED7-8115B3DD26A3}"/>
              </a:ext>
            </a:extLst>
          </p:cNvPr>
          <p:cNvCxnSpPr/>
          <p:nvPr/>
        </p:nvCxnSpPr>
        <p:spPr>
          <a:xfrm>
            <a:off x="8382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C7138F52-1F7E-BE30-9CEA-03E7200BF787}"/>
              </a:ext>
            </a:extLst>
          </p:cNvPr>
          <p:cNvCxnSpPr/>
          <p:nvPr/>
        </p:nvCxnSpPr>
        <p:spPr>
          <a:xfrm>
            <a:off x="11557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902CB3CA-C729-1D46-41F2-1B7FD75287CB}"/>
              </a:ext>
            </a:extLst>
          </p:cNvPr>
          <p:cNvCxnSpPr/>
          <p:nvPr/>
        </p:nvCxnSpPr>
        <p:spPr>
          <a:xfrm>
            <a:off x="14859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BC574013-E0A0-E7A3-426E-18C318FEF545}"/>
              </a:ext>
            </a:extLst>
          </p:cNvPr>
          <p:cNvCxnSpPr/>
          <p:nvPr/>
        </p:nvCxnSpPr>
        <p:spPr>
          <a:xfrm>
            <a:off x="17653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973CE1F9-AC3A-2950-0E0B-BA7DE375CE7C}"/>
              </a:ext>
            </a:extLst>
          </p:cNvPr>
          <p:cNvCxnSpPr/>
          <p:nvPr/>
        </p:nvCxnSpPr>
        <p:spPr>
          <a:xfrm>
            <a:off x="20828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227B7738-FE2A-1B02-23E8-1DE8510C6166}"/>
              </a:ext>
            </a:extLst>
          </p:cNvPr>
          <p:cNvCxnSpPr/>
          <p:nvPr/>
        </p:nvCxnSpPr>
        <p:spPr>
          <a:xfrm>
            <a:off x="24384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AF7D065C-4DDB-A69D-BB69-CA8D42131DCC}"/>
              </a:ext>
            </a:extLst>
          </p:cNvPr>
          <p:cNvCxnSpPr/>
          <p:nvPr/>
        </p:nvCxnSpPr>
        <p:spPr>
          <a:xfrm>
            <a:off x="27178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24CFE35B-07B3-A01E-44DD-AB08B67B7E0C}"/>
              </a:ext>
            </a:extLst>
          </p:cNvPr>
          <p:cNvCxnSpPr/>
          <p:nvPr/>
        </p:nvCxnSpPr>
        <p:spPr>
          <a:xfrm>
            <a:off x="30353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446DDB46-3AA5-E991-CE9C-843533A9476B}"/>
              </a:ext>
            </a:extLst>
          </p:cNvPr>
          <p:cNvCxnSpPr/>
          <p:nvPr/>
        </p:nvCxnSpPr>
        <p:spPr>
          <a:xfrm>
            <a:off x="33655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277A882D-90AA-54BD-3481-3A52A05130C4}"/>
              </a:ext>
            </a:extLst>
          </p:cNvPr>
          <p:cNvCxnSpPr/>
          <p:nvPr/>
        </p:nvCxnSpPr>
        <p:spPr>
          <a:xfrm>
            <a:off x="36449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diritto 51">
            <a:extLst>
              <a:ext uri="{FF2B5EF4-FFF2-40B4-BE49-F238E27FC236}">
                <a16:creationId xmlns:a16="http://schemas.microsoft.com/office/drawing/2014/main" id="{C0C352CD-C37A-5A20-203E-A75A0B896140}"/>
              </a:ext>
            </a:extLst>
          </p:cNvPr>
          <p:cNvCxnSpPr/>
          <p:nvPr/>
        </p:nvCxnSpPr>
        <p:spPr>
          <a:xfrm>
            <a:off x="39624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E4F8F5C5-12B6-7EE7-B317-F3466E343953}"/>
              </a:ext>
            </a:extLst>
          </p:cNvPr>
          <p:cNvSpPr txBox="1"/>
          <p:nvPr/>
        </p:nvSpPr>
        <p:spPr>
          <a:xfrm>
            <a:off x="203202" y="4274421"/>
            <a:ext cx="46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0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83C5BD6B-E77E-FE6A-AA48-C98A429992AD}"/>
              </a:ext>
            </a:extLst>
          </p:cNvPr>
          <p:cNvSpPr txBox="1"/>
          <p:nvPr/>
        </p:nvSpPr>
        <p:spPr>
          <a:xfrm>
            <a:off x="3841613" y="4240092"/>
            <a:ext cx="44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</a:t>
            </a:r>
          </a:p>
        </p:txBody>
      </p:sp>
      <p:sp>
        <p:nvSpPr>
          <p:cNvPr id="77" name="CasellaDiTesto 76">
            <a:extLst>
              <a:ext uri="{FF2B5EF4-FFF2-40B4-BE49-F238E27FC236}">
                <a16:creationId xmlns:a16="http://schemas.microsoft.com/office/drawing/2014/main" id="{3A5E858F-75E3-3B9B-237C-163118CB1613}"/>
              </a:ext>
            </a:extLst>
          </p:cNvPr>
          <p:cNvSpPr txBox="1"/>
          <p:nvPr/>
        </p:nvSpPr>
        <p:spPr>
          <a:xfrm>
            <a:off x="4749800" y="1885583"/>
            <a:ext cx="531830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it-IT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				</a:t>
            </a:r>
          </a:p>
          <a:p>
            <a:pPr marL="0" indent="0">
              <a:buNone/>
            </a:pPr>
            <a:endParaRPr lang="it-IT" sz="1200" dirty="0"/>
          </a:p>
        </p:txBody>
      </p:sp>
      <p:graphicFrame>
        <p:nvGraphicFramePr>
          <p:cNvPr id="99" name="Oggetto 98">
            <a:extLst>
              <a:ext uri="{FF2B5EF4-FFF2-40B4-BE49-F238E27FC236}">
                <a16:creationId xmlns:a16="http://schemas.microsoft.com/office/drawing/2014/main" id="{8A8EFA25-30EE-7C0E-CFFA-F6BDB8D579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868197"/>
              </p:ext>
            </p:extLst>
          </p:nvPr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 bitmap" r:id="rId2" imgW="0" imgH="0" progId="Paint.Picture">
                  <p:embed/>
                </p:oleObj>
              </mc:Choice>
              <mc:Fallback>
                <p:oleObj name="Immagine bitmap" r:id="rId2" imgW="0" imgH="0" progId="Paint.Picture">
                  <p:embed/>
                  <p:pic>
                    <p:nvPicPr>
                      <p:cNvPr id="99" name="Oggetto 98">
                        <a:extLst>
                          <a:ext uri="{FF2B5EF4-FFF2-40B4-BE49-F238E27FC236}">
                            <a16:creationId xmlns:a16="http://schemas.microsoft.com/office/drawing/2014/main" id="{8A8EFA25-30EE-7C0E-CFFA-F6BDB8D579B5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DE8641DF-B444-AA14-D5F3-8C62B9D0559E}"/>
                  </a:ext>
                </a:extLst>
              </p14:cNvPr>
              <p14:cNvContentPartPr/>
              <p14:nvPr/>
            </p14:nvContentPartPr>
            <p14:xfrm>
              <a:off x="2113850" y="5967948"/>
              <a:ext cx="360" cy="36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DE8641DF-B444-AA14-D5F3-8C62B9D0559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09530" y="5963628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put penna 5">
                <a:extLst>
                  <a:ext uri="{FF2B5EF4-FFF2-40B4-BE49-F238E27FC236}">
                    <a16:creationId xmlns:a16="http://schemas.microsoft.com/office/drawing/2014/main" id="{8C866C42-51E1-2345-7C7E-E4C1FD947A34}"/>
                  </a:ext>
                </a:extLst>
              </p14:cNvPr>
              <p14:cNvContentPartPr/>
              <p14:nvPr/>
            </p14:nvContentPartPr>
            <p14:xfrm>
              <a:off x="2310770" y="5525508"/>
              <a:ext cx="360" cy="360"/>
            </p14:xfrm>
          </p:contentPart>
        </mc:Choice>
        <mc:Fallback xmlns="">
          <p:pic>
            <p:nvPicPr>
              <p:cNvPr id="6" name="Input penna 5">
                <a:extLst>
                  <a:ext uri="{FF2B5EF4-FFF2-40B4-BE49-F238E27FC236}">
                    <a16:creationId xmlns:a16="http://schemas.microsoft.com/office/drawing/2014/main" id="{8C866C42-51E1-2345-7C7E-E4C1FD947A3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06450" y="5521188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put penna 7">
                <a:extLst>
                  <a:ext uri="{FF2B5EF4-FFF2-40B4-BE49-F238E27FC236}">
                    <a16:creationId xmlns:a16="http://schemas.microsoft.com/office/drawing/2014/main" id="{3C24B363-2E00-8DE0-7A4D-C648B47728EA}"/>
                  </a:ext>
                </a:extLst>
              </p14:cNvPr>
              <p14:cNvContentPartPr/>
              <p14:nvPr/>
            </p14:nvContentPartPr>
            <p14:xfrm>
              <a:off x="1936730" y="5270021"/>
              <a:ext cx="360" cy="360"/>
            </p14:xfrm>
          </p:contentPart>
        </mc:Choice>
        <mc:Fallback xmlns="">
          <p:pic>
            <p:nvPicPr>
              <p:cNvPr id="8" name="Input penna 7">
                <a:extLst>
                  <a:ext uri="{FF2B5EF4-FFF2-40B4-BE49-F238E27FC236}">
                    <a16:creationId xmlns:a16="http://schemas.microsoft.com/office/drawing/2014/main" id="{3C24B363-2E00-8DE0-7A4D-C648B47728E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32410" y="5265701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put penna 8">
                <a:extLst>
                  <a:ext uri="{FF2B5EF4-FFF2-40B4-BE49-F238E27FC236}">
                    <a16:creationId xmlns:a16="http://schemas.microsoft.com/office/drawing/2014/main" id="{2E6C5BAC-5B7F-10E2-BBAF-8EE2DB9368D0}"/>
                  </a:ext>
                </a:extLst>
              </p14:cNvPr>
              <p14:cNvContentPartPr/>
              <p14:nvPr/>
            </p14:nvContentPartPr>
            <p14:xfrm>
              <a:off x="2517050" y="5633981"/>
              <a:ext cx="360" cy="360"/>
            </p14:xfrm>
          </p:contentPart>
        </mc:Choice>
        <mc:Fallback xmlns="">
          <p:pic>
            <p:nvPicPr>
              <p:cNvPr id="9" name="Input penna 8">
                <a:extLst>
                  <a:ext uri="{FF2B5EF4-FFF2-40B4-BE49-F238E27FC236}">
                    <a16:creationId xmlns:a16="http://schemas.microsoft.com/office/drawing/2014/main" id="{2E6C5BAC-5B7F-10E2-BBAF-8EE2DB9368D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12730" y="5629661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557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1F28BA-E8D2-B5C1-C1B3-C19AB4568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Il PROGRAMMA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C31423-88FD-9FB2-AAF1-EABC45472E59}"/>
              </a:ext>
            </a:extLst>
          </p:cNvPr>
          <p:cNvSpPr txBox="1"/>
          <p:nvPr/>
        </p:nvSpPr>
        <p:spPr>
          <a:xfrm>
            <a:off x="4950822" y="1296516"/>
            <a:ext cx="6813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Le Variabili utilizzate</a:t>
            </a: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C076FCF9-33C4-641A-7E07-A19C8C3BC653}"/>
              </a:ext>
            </a:extLst>
          </p:cNvPr>
          <p:cNvSpPr/>
          <p:nvPr/>
        </p:nvSpPr>
        <p:spPr>
          <a:xfrm>
            <a:off x="355600" y="3691929"/>
            <a:ext cx="4483100" cy="732829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chemeClr val="tx1"/>
                </a:solidFill>
              </a:rPr>
              <a:t>Tempo euclideo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DF33059D-2277-35F8-D994-87E331C229DB}"/>
              </a:ext>
            </a:extLst>
          </p:cNvPr>
          <p:cNvCxnSpPr/>
          <p:nvPr/>
        </p:nvCxnSpPr>
        <p:spPr>
          <a:xfrm flipV="1">
            <a:off x="3556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D99FFA8-8D48-AA6F-F74A-BB2ED8AC2151}"/>
              </a:ext>
            </a:extLst>
          </p:cNvPr>
          <p:cNvCxnSpPr/>
          <p:nvPr/>
        </p:nvCxnSpPr>
        <p:spPr>
          <a:xfrm flipV="1">
            <a:off x="6700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712CB0B7-D149-3F93-C0F9-6E7E41FB04B0}"/>
              </a:ext>
            </a:extLst>
          </p:cNvPr>
          <p:cNvCxnSpPr/>
          <p:nvPr/>
        </p:nvCxnSpPr>
        <p:spPr>
          <a:xfrm flipV="1">
            <a:off x="9779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DF5C3EE-972F-362F-7D73-8FFED19AFD63}"/>
              </a:ext>
            </a:extLst>
          </p:cNvPr>
          <p:cNvCxnSpPr/>
          <p:nvPr/>
        </p:nvCxnSpPr>
        <p:spPr>
          <a:xfrm flipV="1">
            <a:off x="13208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7BAF6C18-8FDD-94CE-DC79-3E6879FE93CF}"/>
              </a:ext>
            </a:extLst>
          </p:cNvPr>
          <p:cNvCxnSpPr/>
          <p:nvPr/>
        </p:nvCxnSpPr>
        <p:spPr>
          <a:xfrm flipV="1">
            <a:off x="16352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300F0635-6DF8-8FB0-F153-E960C31A103B}"/>
              </a:ext>
            </a:extLst>
          </p:cNvPr>
          <p:cNvCxnSpPr/>
          <p:nvPr/>
        </p:nvCxnSpPr>
        <p:spPr>
          <a:xfrm flipV="1">
            <a:off x="19431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B6FBD2D-8237-DBF3-031F-1E53331D6902}"/>
              </a:ext>
            </a:extLst>
          </p:cNvPr>
          <p:cNvCxnSpPr/>
          <p:nvPr/>
        </p:nvCxnSpPr>
        <p:spPr>
          <a:xfrm flipV="1">
            <a:off x="22860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8B2DD30-784F-930C-2960-675834D8D87C}"/>
              </a:ext>
            </a:extLst>
          </p:cNvPr>
          <p:cNvCxnSpPr/>
          <p:nvPr/>
        </p:nvCxnSpPr>
        <p:spPr>
          <a:xfrm flipV="1">
            <a:off x="26004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406BB316-3C93-72D5-DCC5-C0632D2D4F9E}"/>
              </a:ext>
            </a:extLst>
          </p:cNvPr>
          <p:cNvCxnSpPr/>
          <p:nvPr/>
        </p:nvCxnSpPr>
        <p:spPr>
          <a:xfrm flipV="1">
            <a:off x="29083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6F1D8511-7D01-F90E-31E4-97B6523F0912}"/>
              </a:ext>
            </a:extLst>
          </p:cNvPr>
          <p:cNvCxnSpPr/>
          <p:nvPr/>
        </p:nvCxnSpPr>
        <p:spPr>
          <a:xfrm flipV="1">
            <a:off x="32512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257FCEEE-FB51-3615-DA59-8B41EC4A701D}"/>
              </a:ext>
            </a:extLst>
          </p:cNvPr>
          <p:cNvCxnSpPr/>
          <p:nvPr/>
        </p:nvCxnSpPr>
        <p:spPr>
          <a:xfrm flipV="1">
            <a:off x="3565692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1F3FBD5-1866-0B7F-E76D-FBE5C0F5CAC0}"/>
              </a:ext>
            </a:extLst>
          </p:cNvPr>
          <p:cNvCxnSpPr/>
          <p:nvPr/>
        </p:nvCxnSpPr>
        <p:spPr>
          <a:xfrm flipV="1">
            <a:off x="3873500" y="3691929"/>
            <a:ext cx="0" cy="177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DA3A5FA2-A7C3-EB8D-4CB9-A965DA763B09}"/>
              </a:ext>
            </a:extLst>
          </p:cNvPr>
          <p:cNvSpPr/>
          <p:nvPr/>
        </p:nvSpPr>
        <p:spPr>
          <a:xfrm>
            <a:off x="233862" y="3200400"/>
            <a:ext cx="3911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351B6D82-DC39-09BD-5A22-ECF1F3574F57}"/>
              </a:ext>
            </a:extLst>
          </p:cNvPr>
          <p:cNvCxnSpPr/>
          <p:nvPr/>
        </p:nvCxnSpPr>
        <p:spPr>
          <a:xfrm>
            <a:off x="5588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BA910C72-AA31-8C25-C32C-28288E117C75}"/>
              </a:ext>
            </a:extLst>
          </p:cNvPr>
          <p:cNvCxnSpPr/>
          <p:nvPr/>
        </p:nvCxnSpPr>
        <p:spPr>
          <a:xfrm>
            <a:off x="8382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>
            <a:extLst>
              <a:ext uri="{FF2B5EF4-FFF2-40B4-BE49-F238E27FC236}">
                <a16:creationId xmlns:a16="http://schemas.microsoft.com/office/drawing/2014/main" id="{76FABCBF-A6A1-0B72-F344-7C2350C11A69}"/>
              </a:ext>
            </a:extLst>
          </p:cNvPr>
          <p:cNvCxnSpPr/>
          <p:nvPr/>
        </p:nvCxnSpPr>
        <p:spPr>
          <a:xfrm>
            <a:off x="11557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94ED6ADE-6CEE-9714-F9AE-AD918BE514B1}"/>
              </a:ext>
            </a:extLst>
          </p:cNvPr>
          <p:cNvCxnSpPr/>
          <p:nvPr/>
        </p:nvCxnSpPr>
        <p:spPr>
          <a:xfrm>
            <a:off x="14859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A2F22082-BB9A-D8E3-4014-A3B4CAA570FB}"/>
              </a:ext>
            </a:extLst>
          </p:cNvPr>
          <p:cNvCxnSpPr/>
          <p:nvPr/>
        </p:nvCxnSpPr>
        <p:spPr>
          <a:xfrm>
            <a:off x="17653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D4817E00-5507-20FC-97B8-8AFE41E641EC}"/>
              </a:ext>
            </a:extLst>
          </p:cNvPr>
          <p:cNvCxnSpPr/>
          <p:nvPr/>
        </p:nvCxnSpPr>
        <p:spPr>
          <a:xfrm>
            <a:off x="20828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9492BCBE-7266-1B12-C3D7-C649EBB924AC}"/>
              </a:ext>
            </a:extLst>
          </p:cNvPr>
          <p:cNvCxnSpPr/>
          <p:nvPr/>
        </p:nvCxnSpPr>
        <p:spPr>
          <a:xfrm>
            <a:off x="24384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4413A9C0-520C-EC24-1686-7708135C13BA}"/>
              </a:ext>
            </a:extLst>
          </p:cNvPr>
          <p:cNvCxnSpPr/>
          <p:nvPr/>
        </p:nvCxnSpPr>
        <p:spPr>
          <a:xfrm>
            <a:off x="27178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0EFF320C-5117-4006-C330-7DFBE0C226EF}"/>
              </a:ext>
            </a:extLst>
          </p:cNvPr>
          <p:cNvCxnSpPr/>
          <p:nvPr/>
        </p:nvCxnSpPr>
        <p:spPr>
          <a:xfrm>
            <a:off x="30353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diritto 32">
            <a:extLst>
              <a:ext uri="{FF2B5EF4-FFF2-40B4-BE49-F238E27FC236}">
                <a16:creationId xmlns:a16="http://schemas.microsoft.com/office/drawing/2014/main" id="{EE202607-B255-6192-80F9-F99EFFF441EB}"/>
              </a:ext>
            </a:extLst>
          </p:cNvPr>
          <p:cNvCxnSpPr/>
          <p:nvPr/>
        </p:nvCxnSpPr>
        <p:spPr>
          <a:xfrm>
            <a:off x="3365500" y="32004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C18A0EE9-1100-E8FC-B5E1-E84B897D92DB}"/>
              </a:ext>
            </a:extLst>
          </p:cNvPr>
          <p:cNvCxnSpPr/>
          <p:nvPr/>
        </p:nvCxnSpPr>
        <p:spPr>
          <a:xfrm>
            <a:off x="36449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60E477FE-8FD8-2912-D156-0FC54A5F1942}"/>
              </a:ext>
            </a:extLst>
          </p:cNvPr>
          <p:cNvCxnSpPr/>
          <p:nvPr/>
        </p:nvCxnSpPr>
        <p:spPr>
          <a:xfrm>
            <a:off x="3962400" y="319524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0A3C263-6FC3-29DC-DBA6-A3E13D799EF2}"/>
              </a:ext>
            </a:extLst>
          </p:cNvPr>
          <p:cNvSpPr txBox="1"/>
          <p:nvPr/>
        </p:nvSpPr>
        <p:spPr>
          <a:xfrm>
            <a:off x="4314523" y="3199013"/>
            <a:ext cx="551362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it-IT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t-IT" sz="1800" baseline="-25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it-IT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F045854-7330-FAE0-5C96-0D2C5032FF51}"/>
              </a:ext>
            </a:extLst>
          </p:cNvPr>
          <p:cNvSpPr txBox="1"/>
          <p:nvPr/>
        </p:nvSpPr>
        <p:spPr>
          <a:xfrm>
            <a:off x="4341223" y="2519740"/>
            <a:ext cx="609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it-IT" baseline="-25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</a:p>
          <a:p>
            <a:r>
              <a:rPr lang="it-IT" baseline="-250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it-IT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9BEBDA5-8D00-E3C3-2958-9322F557B13F}"/>
              </a:ext>
            </a:extLst>
          </p:cNvPr>
          <p:cNvSpPr txBox="1"/>
          <p:nvPr/>
        </p:nvSpPr>
        <p:spPr>
          <a:xfrm>
            <a:off x="4341223" y="2894922"/>
            <a:ext cx="31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+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9FCDD4AC-FED1-17F0-D72B-85276FFAF7AE}"/>
              </a:ext>
            </a:extLst>
          </p:cNvPr>
          <p:cNvSpPr/>
          <p:nvPr/>
        </p:nvSpPr>
        <p:spPr>
          <a:xfrm>
            <a:off x="233862" y="2519740"/>
            <a:ext cx="39116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1" name="Connettore diritto 40">
            <a:extLst>
              <a:ext uri="{FF2B5EF4-FFF2-40B4-BE49-F238E27FC236}">
                <a16:creationId xmlns:a16="http://schemas.microsoft.com/office/drawing/2014/main" id="{777E8893-6186-AF3F-6DBF-4060651E1ECB}"/>
              </a:ext>
            </a:extLst>
          </p:cNvPr>
          <p:cNvCxnSpPr/>
          <p:nvPr/>
        </p:nvCxnSpPr>
        <p:spPr>
          <a:xfrm>
            <a:off x="5588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BDC79D1E-3994-5970-6ED7-8115B3DD26A3}"/>
              </a:ext>
            </a:extLst>
          </p:cNvPr>
          <p:cNvCxnSpPr/>
          <p:nvPr/>
        </p:nvCxnSpPr>
        <p:spPr>
          <a:xfrm>
            <a:off x="8382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C7138F52-1F7E-BE30-9CEA-03E7200BF787}"/>
              </a:ext>
            </a:extLst>
          </p:cNvPr>
          <p:cNvCxnSpPr/>
          <p:nvPr/>
        </p:nvCxnSpPr>
        <p:spPr>
          <a:xfrm>
            <a:off x="11557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902CB3CA-C729-1D46-41F2-1B7FD75287CB}"/>
              </a:ext>
            </a:extLst>
          </p:cNvPr>
          <p:cNvCxnSpPr/>
          <p:nvPr/>
        </p:nvCxnSpPr>
        <p:spPr>
          <a:xfrm>
            <a:off x="14859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BC574013-E0A0-E7A3-426E-18C318FEF545}"/>
              </a:ext>
            </a:extLst>
          </p:cNvPr>
          <p:cNvCxnSpPr/>
          <p:nvPr/>
        </p:nvCxnSpPr>
        <p:spPr>
          <a:xfrm>
            <a:off x="17653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973CE1F9-AC3A-2950-0E0B-BA7DE375CE7C}"/>
              </a:ext>
            </a:extLst>
          </p:cNvPr>
          <p:cNvCxnSpPr/>
          <p:nvPr/>
        </p:nvCxnSpPr>
        <p:spPr>
          <a:xfrm>
            <a:off x="20828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227B7738-FE2A-1B02-23E8-1DE8510C6166}"/>
              </a:ext>
            </a:extLst>
          </p:cNvPr>
          <p:cNvCxnSpPr/>
          <p:nvPr/>
        </p:nvCxnSpPr>
        <p:spPr>
          <a:xfrm>
            <a:off x="24384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AF7D065C-4DDB-A69D-BB69-CA8D42131DCC}"/>
              </a:ext>
            </a:extLst>
          </p:cNvPr>
          <p:cNvCxnSpPr/>
          <p:nvPr/>
        </p:nvCxnSpPr>
        <p:spPr>
          <a:xfrm>
            <a:off x="27178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24CFE35B-07B3-A01E-44DD-AB08B67B7E0C}"/>
              </a:ext>
            </a:extLst>
          </p:cNvPr>
          <p:cNvCxnSpPr/>
          <p:nvPr/>
        </p:nvCxnSpPr>
        <p:spPr>
          <a:xfrm>
            <a:off x="30353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446DDB46-3AA5-E991-CE9C-843533A9476B}"/>
              </a:ext>
            </a:extLst>
          </p:cNvPr>
          <p:cNvCxnSpPr/>
          <p:nvPr/>
        </p:nvCxnSpPr>
        <p:spPr>
          <a:xfrm>
            <a:off x="3365500" y="251974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277A882D-90AA-54BD-3481-3A52A05130C4}"/>
              </a:ext>
            </a:extLst>
          </p:cNvPr>
          <p:cNvCxnSpPr/>
          <p:nvPr/>
        </p:nvCxnSpPr>
        <p:spPr>
          <a:xfrm>
            <a:off x="36449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ttore diritto 51">
            <a:extLst>
              <a:ext uri="{FF2B5EF4-FFF2-40B4-BE49-F238E27FC236}">
                <a16:creationId xmlns:a16="http://schemas.microsoft.com/office/drawing/2014/main" id="{C0C352CD-C37A-5A20-203E-A75A0B896140}"/>
              </a:ext>
            </a:extLst>
          </p:cNvPr>
          <p:cNvCxnSpPr/>
          <p:nvPr/>
        </p:nvCxnSpPr>
        <p:spPr>
          <a:xfrm>
            <a:off x="3962400" y="2514582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E4F8F5C5-12B6-7EE7-B317-F3466E343953}"/>
              </a:ext>
            </a:extLst>
          </p:cNvPr>
          <p:cNvSpPr txBox="1"/>
          <p:nvPr/>
        </p:nvSpPr>
        <p:spPr>
          <a:xfrm>
            <a:off x="203202" y="4274421"/>
            <a:ext cx="46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0</a:t>
            </a:r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83C5BD6B-E77E-FE6A-AA48-C98A429992AD}"/>
              </a:ext>
            </a:extLst>
          </p:cNvPr>
          <p:cNvSpPr txBox="1"/>
          <p:nvPr/>
        </p:nvSpPr>
        <p:spPr>
          <a:xfrm>
            <a:off x="3841613" y="4240092"/>
            <a:ext cx="441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</a:t>
            </a:r>
          </a:p>
        </p:txBody>
      </p:sp>
      <p:pic>
        <p:nvPicPr>
          <p:cNvPr id="75" name="Immagine 74" descr="Immagine che contiene busta&#10;&#10;Descrizione generata automaticamente">
            <a:extLst>
              <a:ext uri="{FF2B5EF4-FFF2-40B4-BE49-F238E27FC236}">
                <a16:creationId xmlns:a16="http://schemas.microsoft.com/office/drawing/2014/main" id="{153B47DD-1119-E965-5C73-C899776674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0" t="8282" r="9893" b="7364"/>
          <a:stretch/>
        </p:blipFill>
        <p:spPr>
          <a:xfrm>
            <a:off x="5001623" y="602723"/>
            <a:ext cx="4917074" cy="53068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3A5E858F-75E3-3B9B-237C-163118CB1613}"/>
                  </a:ext>
                </a:extLst>
              </p:cNvPr>
              <p:cNvSpPr txBox="1"/>
              <p:nvPr/>
            </p:nvSpPr>
            <p:spPr>
              <a:xfrm>
                <a:off x="4749800" y="1885583"/>
                <a:ext cx="5318306" cy="1447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it-IT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sz="1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  <m:sup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it-IT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2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it-IT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sz="1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d>
                        <m:dPr>
                          <m:begChr m:val="["/>
                          <m:endChr m:val="]"/>
                          <m:ctrlPr>
                            <a:rPr lang="it-IT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d>
                            <m:dPr>
                              <m:ctrlP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d>
                            <m:dPr>
                              <m:ctrlP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it-IT" sz="1200" b="0"/>
              </a:p>
              <a:p>
                <a:pPr marL="0" indent="0" algn="ctr">
                  <a:buNone/>
                </a:pPr>
                <a:r>
                  <a:rPr lang="it-IT" sz="14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 b(x(t))=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it-IT" sz="1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it-IT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it-IT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it-IT" sz="1400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it-IT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it-IT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𝑔</m:t>
                    </m:r>
                    <m:sSubSup>
                      <m:sSubSup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</m:oMath>
                </a14:m>
                <a:endParaRPr lang="it-IT" sz="1400"/>
              </a:p>
              <a:p>
                <a:pPr marL="0" indent="0" algn="ctr">
                  <a:buNone/>
                </a:pPr>
                <a:r>
                  <a:rPr lang="it-IT" sz="14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Applicando il metodo di Parisi e poi Eulero si ottiene che:</a:t>
                </a:r>
              </a:p>
              <a:p>
                <a:pPr marL="0" indent="0" algn="ctr">
                  <a:buNone/>
                </a:pPr>
                <a:r>
                  <a:rPr lang="it-IT" sz="14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				       ( k=1)</a:t>
                </a:r>
              </a:p>
              <a:p>
                <a:pPr marL="0" indent="0">
                  <a:buNone/>
                </a:pPr>
                <a:endParaRPr lang="it-IT" sz="1200"/>
              </a:p>
            </p:txBody>
          </p:sp>
        </mc:Choice>
        <mc:Fallback xmlns=""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3A5E858F-75E3-3B9B-237C-163118CB1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9800" y="1885583"/>
                <a:ext cx="5318306" cy="1447832"/>
              </a:xfrm>
              <a:prstGeom prst="rect">
                <a:avLst/>
              </a:prstGeom>
              <a:blipFill>
                <a:blip r:embed="rId3"/>
                <a:stretch>
                  <a:fillRect t="-49580" b="-966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9" name="Immagine 78">
            <a:extLst>
              <a:ext uri="{FF2B5EF4-FFF2-40B4-BE49-F238E27FC236}">
                <a16:creationId xmlns:a16="http://schemas.microsoft.com/office/drawing/2014/main" id="{20F6B367-E554-B2C1-0E01-FC921E7BC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6132" y="2909025"/>
            <a:ext cx="3583577" cy="300320"/>
          </a:xfrm>
          <a:prstGeom prst="rect">
            <a:avLst/>
          </a:prstGeom>
        </p:spPr>
      </p:pic>
      <p:sp>
        <p:nvSpPr>
          <p:cNvPr id="80" name="Ovale 79">
            <a:extLst>
              <a:ext uri="{FF2B5EF4-FFF2-40B4-BE49-F238E27FC236}">
                <a16:creationId xmlns:a16="http://schemas.microsoft.com/office/drawing/2014/main" id="{4EEAEC12-6D1F-70E1-BF5E-557EC771C165}"/>
              </a:ext>
            </a:extLst>
          </p:cNvPr>
          <p:cNvSpPr/>
          <p:nvPr/>
        </p:nvSpPr>
        <p:spPr>
          <a:xfrm>
            <a:off x="6337300" y="2894922"/>
            <a:ext cx="236944" cy="300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04CA6C03-DEC5-84B0-57F9-9E1A9B2D069B}"/>
              </a:ext>
            </a:extLst>
          </p:cNvPr>
          <p:cNvCxnSpPr>
            <a:cxnSpLocks/>
          </p:cNvCxnSpPr>
          <p:nvPr/>
        </p:nvCxnSpPr>
        <p:spPr>
          <a:xfrm flipV="1">
            <a:off x="6119795" y="3176251"/>
            <a:ext cx="240077" cy="2777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2B146B0F-CB5F-51DB-1DB5-8C17B4EB510F}"/>
              </a:ext>
            </a:extLst>
          </p:cNvPr>
          <p:cNvSpPr txBox="1"/>
          <p:nvPr/>
        </p:nvSpPr>
        <p:spPr>
          <a:xfrm>
            <a:off x="5321001" y="3418026"/>
            <a:ext cx="2194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/>
              <a:t>Matrice che rappresenta il termine cinetico dell’Hamiltoniana</a:t>
            </a:r>
          </a:p>
        </p:txBody>
      </p:sp>
      <p:pic>
        <p:nvPicPr>
          <p:cNvPr id="87" name="Immagine 86">
            <a:extLst>
              <a:ext uri="{FF2B5EF4-FFF2-40B4-BE49-F238E27FC236}">
                <a16:creationId xmlns:a16="http://schemas.microsoft.com/office/drawing/2014/main" id="{16D5683C-0237-BB53-B676-0FBF19944C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7523" y="3384256"/>
            <a:ext cx="6128004" cy="1051560"/>
          </a:xfrm>
          <a:prstGeom prst="rect">
            <a:avLst/>
          </a:prstGeom>
        </p:spPr>
      </p:pic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EEF34985-066F-81B6-8504-D24E85841133}"/>
              </a:ext>
            </a:extLst>
          </p:cNvPr>
          <p:cNvCxnSpPr>
            <a:endCxn id="79" idx="3"/>
          </p:cNvCxnSpPr>
          <p:nvPr/>
        </p:nvCxnSpPr>
        <p:spPr>
          <a:xfrm flipH="1" flipV="1">
            <a:off x="9159709" y="3059185"/>
            <a:ext cx="429490" cy="372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CasellaDiTesto 93">
                <a:extLst>
                  <a:ext uri="{FF2B5EF4-FFF2-40B4-BE49-F238E27FC236}">
                    <a16:creationId xmlns:a16="http://schemas.microsoft.com/office/drawing/2014/main" id="{599367F1-1D0C-20C2-85B7-C4C6B74AF9FB}"/>
                  </a:ext>
                </a:extLst>
              </p:cNvPr>
              <p:cNvSpPr txBox="1"/>
              <p:nvPr/>
            </p:nvSpPr>
            <p:spPr>
              <a:xfrm>
                <a:off x="9141821" y="3453990"/>
                <a:ext cx="2892117" cy="1302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/>
                  <a:t>Termine di rumore browniano</a:t>
                </a:r>
              </a:p>
              <a:p>
                <a:r>
                  <a:rPr lang="it-IT" sz="1400" err="1"/>
                  <a:t>Noise</a:t>
                </a:r>
                <a:r>
                  <a:rPr lang="it-IT" sz="1400"/>
                  <a:t>=D*</a:t>
                </a:r>
                <a:r>
                  <a:rPr lang="it-IT" sz="1400" err="1"/>
                  <a:t>randn</a:t>
                </a:r>
                <a:r>
                  <a:rPr lang="it-IT" sz="1400"/>
                  <a:t>(N,1)</a:t>
                </a:r>
              </a:p>
              <a:p>
                <a:r>
                  <a:rPr lang="it-IT" sz="1400"/>
                  <a:t>D=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𝑁h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e>
                    </m:rad>
                  </m:oMath>
                </a14:m>
                <a:r>
                  <a:rPr lang="it-IT" sz="1400"/>
                  <a:t> Coefficiente di diffusione</a:t>
                </a:r>
              </a:p>
            </p:txBody>
          </p:sp>
        </mc:Choice>
        <mc:Fallback xmlns="">
          <p:sp>
            <p:nvSpPr>
              <p:cNvPr id="94" name="CasellaDiTesto 93">
                <a:extLst>
                  <a:ext uri="{FF2B5EF4-FFF2-40B4-BE49-F238E27FC236}">
                    <a16:creationId xmlns:a16="http://schemas.microsoft.com/office/drawing/2014/main" id="{599367F1-1D0C-20C2-85B7-C4C6B74AF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1821" y="3453990"/>
                <a:ext cx="2892117" cy="1302344"/>
              </a:xfrm>
              <a:prstGeom prst="rect">
                <a:avLst/>
              </a:prstGeom>
              <a:blipFill>
                <a:blip r:embed="rId6"/>
                <a:stretch>
                  <a:fillRect l="-633" t="-939" b="-37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6" name="Immagine 95">
            <a:extLst>
              <a:ext uri="{FF2B5EF4-FFF2-40B4-BE49-F238E27FC236}">
                <a16:creationId xmlns:a16="http://schemas.microsoft.com/office/drawing/2014/main" id="{0BB01644-2FA8-FB40-306D-13F5BA4AB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632" y="5247550"/>
            <a:ext cx="3229426" cy="924054"/>
          </a:xfrm>
          <a:prstGeom prst="rect">
            <a:avLst/>
          </a:prstGeom>
        </p:spPr>
      </p:pic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DD3E2A49-81BD-AD0E-9692-9A721EA9C9D3}"/>
              </a:ext>
            </a:extLst>
          </p:cNvPr>
          <p:cNvSpPr txBox="1"/>
          <p:nvPr/>
        </p:nvSpPr>
        <p:spPr>
          <a:xfrm>
            <a:off x="355600" y="4756334"/>
            <a:ext cx="3789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Infatti se per prova poniamo  N=4:</a:t>
            </a:r>
          </a:p>
        </p:txBody>
      </p:sp>
      <p:graphicFrame>
        <p:nvGraphicFramePr>
          <p:cNvPr id="99" name="Oggetto 98">
            <a:extLst>
              <a:ext uri="{FF2B5EF4-FFF2-40B4-BE49-F238E27FC236}">
                <a16:creationId xmlns:a16="http://schemas.microsoft.com/office/drawing/2014/main" id="{8A8EFA25-30EE-7C0E-CFFA-F6BDB8D579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32000" y="719138"/>
          <a:ext cx="8128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magine bitmap" r:id="rId8" imgW="0" imgH="0" progId="Paint.Picture">
                  <p:embed/>
                </p:oleObj>
              </mc:Choice>
              <mc:Fallback>
                <p:oleObj name="Immagine bitmap" r:id="rId8" imgW="0" imgH="0" progId="Paint.Picture">
                  <p:embed/>
                  <p:pic>
                    <p:nvPicPr>
                      <p:cNvPr id="99" name="Oggetto 98">
                        <a:extLst>
                          <a:ext uri="{FF2B5EF4-FFF2-40B4-BE49-F238E27FC236}">
                            <a16:creationId xmlns:a16="http://schemas.microsoft.com/office/drawing/2014/main" id="{8A8EFA25-30EE-7C0E-CFFA-F6BDB8D579B5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2032000" y="719138"/>
                        <a:ext cx="8128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Ovale 52">
            <a:extLst>
              <a:ext uri="{FF2B5EF4-FFF2-40B4-BE49-F238E27FC236}">
                <a16:creationId xmlns:a16="http://schemas.microsoft.com/office/drawing/2014/main" id="{2EB0EBCB-F388-41DD-7563-70EF8105BF57}"/>
              </a:ext>
            </a:extLst>
          </p:cNvPr>
          <p:cNvSpPr/>
          <p:nvPr/>
        </p:nvSpPr>
        <p:spPr>
          <a:xfrm>
            <a:off x="8707140" y="2907161"/>
            <a:ext cx="425705" cy="3003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922A95D-26C6-E837-A5E6-827BF6169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479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0" grpId="0" animBg="1"/>
      <p:bldP spid="85" grpId="0"/>
      <p:bldP spid="94" grpId="0"/>
      <p:bldP spid="97" grpId="0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egnaposto contenuto 6">
            <a:extLst>
              <a:ext uri="{FF2B5EF4-FFF2-40B4-BE49-F238E27FC236}">
                <a16:creationId xmlns:a16="http://schemas.microsoft.com/office/drawing/2014/main" id="{CEBFC536-A47C-4E1E-6843-E75F0F3DA2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135397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620FF69E-B887-A15D-EAF4-AFABF8E88D57}"/>
              </a:ext>
            </a:extLst>
          </p:cNvPr>
          <p:cNvSpPr/>
          <p:nvPr/>
        </p:nvSpPr>
        <p:spPr>
          <a:xfrm>
            <a:off x="3336803" y="4467497"/>
            <a:ext cx="3683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F3390F8D-4860-3616-C6F2-422718266DF6}"/>
              </a:ext>
            </a:extLst>
          </p:cNvPr>
          <p:cNvSpPr/>
          <p:nvPr/>
        </p:nvSpPr>
        <p:spPr>
          <a:xfrm>
            <a:off x="7916275" y="4467497"/>
            <a:ext cx="3683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3993AA7-CBF2-9B09-8A3F-A644B84494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0953" y="199952"/>
            <a:ext cx="5431755" cy="340556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961F82B-C0AC-217E-7B3F-F3C8732C38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43554" y="199952"/>
            <a:ext cx="3344122" cy="30788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" name="Input penna 1">
                <a:extLst>
                  <a:ext uri="{FF2B5EF4-FFF2-40B4-BE49-F238E27FC236}">
                    <a16:creationId xmlns:a16="http://schemas.microsoft.com/office/drawing/2014/main" id="{5FE87C51-6BE8-9FCB-882A-7E2369E1588F}"/>
                  </a:ext>
                </a:extLst>
              </p14:cNvPr>
              <p14:cNvContentPartPr/>
              <p14:nvPr/>
            </p14:nvContentPartPr>
            <p14:xfrm>
              <a:off x="461810" y="471670"/>
              <a:ext cx="360" cy="360"/>
            </p14:xfrm>
          </p:contentPart>
        </mc:Choice>
        <mc:Fallback xmlns="">
          <p:pic>
            <p:nvPicPr>
              <p:cNvPr id="2" name="Input penna 1">
                <a:extLst>
                  <a:ext uri="{FF2B5EF4-FFF2-40B4-BE49-F238E27FC236}">
                    <a16:creationId xmlns:a16="http://schemas.microsoft.com/office/drawing/2014/main" id="{5FE87C51-6BE8-9FCB-882A-7E2369E1588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3170" y="462670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" name="Input penna 2">
                <a:extLst>
                  <a:ext uri="{FF2B5EF4-FFF2-40B4-BE49-F238E27FC236}">
                    <a16:creationId xmlns:a16="http://schemas.microsoft.com/office/drawing/2014/main" id="{B735D52B-5A56-522B-9F53-D57283C098A9}"/>
                  </a:ext>
                </a:extLst>
              </p14:cNvPr>
              <p14:cNvContentPartPr/>
              <p14:nvPr/>
            </p14:nvContentPartPr>
            <p14:xfrm>
              <a:off x="282530" y="402190"/>
              <a:ext cx="1335960" cy="198720"/>
            </p14:xfrm>
          </p:contentPart>
        </mc:Choice>
        <mc:Fallback xmlns="">
          <p:pic>
            <p:nvPicPr>
              <p:cNvPr id="3" name="Input penna 2">
                <a:extLst>
                  <a:ext uri="{FF2B5EF4-FFF2-40B4-BE49-F238E27FC236}">
                    <a16:creationId xmlns:a16="http://schemas.microsoft.com/office/drawing/2014/main" id="{B735D52B-5A56-522B-9F53-D57283C098A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73890" y="393550"/>
                <a:ext cx="135360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78C749CD-37FD-4F30-7104-08E8799FEB9B}"/>
                  </a:ext>
                </a:extLst>
              </p14:cNvPr>
              <p14:cNvContentPartPr/>
              <p14:nvPr/>
            </p14:nvContentPartPr>
            <p14:xfrm>
              <a:off x="769970" y="451150"/>
              <a:ext cx="2707560" cy="151200"/>
            </p14:xfrm>
          </p:contentPart>
        </mc:Choice>
        <mc:Fallback xmlns=""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78C749CD-37FD-4F30-7104-08E8799FEB9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06970" y="388510"/>
                <a:ext cx="2833200" cy="276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2" name="Gruppo 11">
            <a:extLst>
              <a:ext uri="{FF2B5EF4-FFF2-40B4-BE49-F238E27FC236}">
                <a16:creationId xmlns:a16="http://schemas.microsoft.com/office/drawing/2014/main" id="{B20EFAAB-603D-DB9F-E21B-9E3C5C6379DF}"/>
              </a:ext>
            </a:extLst>
          </p:cNvPr>
          <p:cNvGrpSpPr/>
          <p:nvPr/>
        </p:nvGrpSpPr>
        <p:grpSpPr>
          <a:xfrm>
            <a:off x="157250" y="2772430"/>
            <a:ext cx="360" cy="360"/>
            <a:chOff x="157250" y="2772430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" name="Input penna 5">
                  <a:extLst>
                    <a:ext uri="{FF2B5EF4-FFF2-40B4-BE49-F238E27FC236}">
                      <a16:creationId xmlns:a16="http://schemas.microsoft.com/office/drawing/2014/main" id="{948CB07A-E496-9227-4A93-0B899B110F55}"/>
                    </a:ext>
                  </a:extLst>
                </p14:cNvPr>
                <p14:cNvContentPartPr/>
                <p14:nvPr/>
              </p14:nvContentPartPr>
              <p14:xfrm>
                <a:off x="157250" y="2772430"/>
                <a:ext cx="360" cy="360"/>
              </p14:xfrm>
            </p:contentPart>
          </mc:Choice>
          <mc:Fallback xmlns="">
            <p:pic>
              <p:nvPicPr>
                <p:cNvPr id="6" name="Input penna 5">
                  <a:extLst>
                    <a:ext uri="{FF2B5EF4-FFF2-40B4-BE49-F238E27FC236}">
                      <a16:creationId xmlns:a16="http://schemas.microsoft.com/office/drawing/2014/main" id="{948CB07A-E496-9227-4A93-0B899B110F5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4250" y="270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C3BF772D-C52E-2D3A-CE86-E4FCA606E584}"/>
                    </a:ext>
                  </a:extLst>
                </p14:cNvPr>
                <p14:cNvContentPartPr/>
                <p14:nvPr/>
              </p14:nvContentPartPr>
              <p14:xfrm>
                <a:off x="157250" y="2772430"/>
                <a:ext cx="360" cy="36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C3BF772D-C52E-2D3A-CE86-E4FCA606E58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4250" y="2709430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0ED27F55-1694-8758-1B7C-F3CBEF2B210A}"/>
                  </a:ext>
                </a:extLst>
              </p14:cNvPr>
              <p14:cNvContentPartPr/>
              <p14:nvPr/>
            </p14:nvContentPartPr>
            <p14:xfrm>
              <a:off x="7678370" y="2103550"/>
              <a:ext cx="50040" cy="152460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0ED27F55-1694-8758-1B7C-F3CBEF2B210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615370" y="2040910"/>
                <a:ext cx="175680" cy="1650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6" name="Gruppo 15">
            <a:extLst>
              <a:ext uri="{FF2B5EF4-FFF2-40B4-BE49-F238E27FC236}">
                <a16:creationId xmlns:a16="http://schemas.microsoft.com/office/drawing/2014/main" id="{BBFDF895-A8E2-0DC5-8B14-0D3AF06AEEFA}"/>
              </a:ext>
            </a:extLst>
          </p:cNvPr>
          <p:cNvGrpSpPr/>
          <p:nvPr/>
        </p:nvGrpSpPr>
        <p:grpSpPr>
          <a:xfrm>
            <a:off x="8865704" y="4717591"/>
            <a:ext cx="360" cy="360"/>
            <a:chOff x="8865704" y="4717591"/>
            <a:chExt cx="36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4" name="Input penna 13">
                  <a:extLst>
                    <a:ext uri="{FF2B5EF4-FFF2-40B4-BE49-F238E27FC236}">
                      <a16:creationId xmlns:a16="http://schemas.microsoft.com/office/drawing/2014/main" id="{D3C04EAB-04D6-C4A1-04C6-A6A1C385B704}"/>
                    </a:ext>
                  </a:extLst>
                </p14:cNvPr>
                <p14:cNvContentPartPr/>
                <p14:nvPr/>
              </p14:nvContentPartPr>
              <p14:xfrm>
                <a:off x="8865704" y="4717591"/>
                <a:ext cx="360" cy="360"/>
              </p14:xfrm>
            </p:contentPart>
          </mc:Choice>
          <mc:Fallback xmlns="">
            <p:pic>
              <p:nvPicPr>
                <p:cNvPr id="14" name="Input penna 13">
                  <a:extLst>
                    <a:ext uri="{FF2B5EF4-FFF2-40B4-BE49-F238E27FC236}">
                      <a16:creationId xmlns:a16="http://schemas.microsoft.com/office/drawing/2014/main" id="{D3C04EAB-04D6-C4A1-04C6-A6A1C385B70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802704" y="465495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5" name="Input penna 14">
                  <a:extLst>
                    <a:ext uri="{FF2B5EF4-FFF2-40B4-BE49-F238E27FC236}">
                      <a16:creationId xmlns:a16="http://schemas.microsoft.com/office/drawing/2014/main" id="{EBBE254D-F355-89ED-3ED7-268383C9F1BE}"/>
                    </a:ext>
                  </a:extLst>
                </p14:cNvPr>
                <p14:cNvContentPartPr/>
                <p14:nvPr/>
              </p14:nvContentPartPr>
              <p14:xfrm>
                <a:off x="8865704" y="4717591"/>
                <a:ext cx="360" cy="360"/>
              </p14:xfrm>
            </p:contentPart>
          </mc:Choice>
          <mc:Fallback xmlns="">
            <p:pic>
              <p:nvPicPr>
                <p:cNvPr id="15" name="Input penna 14">
                  <a:extLst>
                    <a:ext uri="{FF2B5EF4-FFF2-40B4-BE49-F238E27FC236}">
                      <a16:creationId xmlns:a16="http://schemas.microsoft.com/office/drawing/2014/main" id="{EBBE254D-F355-89ED-3ED7-268383C9F1B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802704" y="4654951"/>
                  <a:ext cx="126000" cy="12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981ED6F2-3F6A-4BC3-A1A1-E042FF3F9290}"/>
                  </a:ext>
                </a:extLst>
              </p14:cNvPr>
              <p14:cNvContentPartPr/>
              <p14:nvPr/>
            </p14:nvContentPartPr>
            <p14:xfrm>
              <a:off x="7689224" y="1943760"/>
              <a:ext cx="34920" cy="85320"/>
            </p14:xfrm>
          </p:contentPart>
        </mc:Choice>
        <mc:Fallback xmlns=""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981ED6F2-3F6A-4BC3-A1A1-E042FF3F9290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684904" y="1939440"/>
                <a:ext cx="43560" cy="9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20AED63F-EADD-DBE4-278C-D834EDCB3786}"/>
                  </a:ext>
                </a:extLst>
              </p14:cNvPr>
              <p14:cNvContentPartPr/>
              <p14:nvPr/>
            </p14:nvContentPartPr>
            <p14:xfrm>
              <a:off x="7699304" y="1809120"/>
              <a:ext cx="360" cy="35280"/>
            </p14:xfrm>
          </p:contentPart>
        </mc:Choice>
        <mc:Fallback xmlns=""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20AED63F-EADD-DBE4-278C-D834EDCB3786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694984" y="1804800"/>
                <a:ext cx="9000" cy="4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9" name="Input penna 28">
                <a:extLst>
                  <a:ext uri="{FF2B5EF4-FFF2-40B4-BE49-F238E27FC236}">
                    <a16:creationId xmlns:a16="http://schemas.microsoft.com/office/drawing/2014/main" id="{97B56047-5AD5-2637-54C8-592C4016E6A7}"/>
                  </a:ext>
                </a:extLst>
              </p14:cNvPr>
              <p14:cNvContentPartPr/>
              <p14:nvPr/>
            </p14:nvContentPartPr>
            <p14:xfrm>
              <a:off x="7692385" y="825639"/>
              <a:ext cx="7920" cy="184320"/>
            </p14:xfrm>
          </p:contentPart>
        </mc:Choice>
        <mc:Fallback xmlns="">
          <p:pic>
            <p:nvPicPr>
              <p:cNvPr id="29" name="Input penna 28">
                <a:extLst>
                  <a:ext uri="{FF2B5EF4-FFF2-40B4-BE49-F238E27FC236}">
                    <a16:creationId xmlns:a16="http://schemas.microsoft.com/office/drawing/2014/main" id="{97B56047-5AD5-2637-54C8-592C4016E6A7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688065" y="821319"/>
                <a:ext cx="16560" cy="19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0" name="Input penna 29">
                <a:extLst>
                  <a:ext uri="{FF2B5EF4-FFF2-40B4-BE49-F238E27FC236}">
                    <a16:creationId xmlns:a16="http://schemas.microsoft.com/office/drawing/2014/main" id="{A62E1531-E6FD-F4A7-C918-34100BE09FB7}"/>
                  </a:ext>
                </a:extLst>
              </p14:cNvPr>
              <p14:cNvContentPartPr/>
              <p14:nvPr/>
            </p14:nvContentPartPr>
            <p14:xfrm>
              <a:off x="7690225" y="1007799"/>
              <a:ext cx="18720" cy="175320"/>
            </p14:xfrm>
          </p:contentPart>
        </mc:Choice>
        <mc:Fallback xmlns="">
          <p:pic>
            <p:nvPicPr>
              <p:cNvPr id="30" name="Input penna 29">
                <a:extLst>
                  <a:ext uri="{FF2B5EF4-FFF2-40B4-BE49-F238E27FC236}">
                    <a16:creationId xmlns:a16="http://schemas.microsoft.com/office/drawing/2014/main" id="{A62E1531-E6FD-F4A7-C918-34100BE09FB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685905" y="1003479"/>
                <a:ext cx="27360" cy="18396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uppo 31">
            <a:extLst>
              <a:ext uri="{FF2B5EF4-FFF2-40B4-BE49-F238E27FC236}">
                <a16:creationId xmlns:a16="http://schemas.microsoft.com/office/drawing/2014/main" id="{6AB6891D-201C-C942-B2A7-C50F489FBB82}"/>
              </a:ext>
            </a:extLst>
          </p:cNvPr>
          <p:cNvGrpSpPr/>
          <p:nvPr/>
        </p:nvGrpSpPr>
        <p:grpSpPr>
          <a:xfrm>
            <a:off x="7692385" y="1004919"/>
            <a:ext cx="41040" cy="951668"/>
            <a:chOff x="7692385" y="1004919"/>
            <a:chExt cx="41040" cy="95166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20" name="Input penna 19">
                  <a:extLst>
                    <a:ext uri="{FF2B5EF4-FFF2-40B4-BE49-F238E27FC236}">
                      <a16:creationId xmlns:a16="http://schemas.microsoft.com/office/drawing/2014/main" id="{51760F98-ACE2-7F47-E2F5-9567EFF7B17D}"/>
                    </a:ext>
                  </a:extLst>
                </p14:cNvPr>
                <p14:cNvContentPartPr/>
                <p14:nvPr/>
              </p14:nvContentPartPr>
              <p14:xfrm>
                <a:off x="7697065" y="1806827"/>
                <a:ext cx="14040" cy="136080"/>
              </p14:xfrm>
            </p:contentPart>
          </mc:Choice>
          <mc:Fallback xmlns="">
            <p:pic>
              <p:nvPicPr>
                <p:cNvPr id="20" name="Input penna 19">
                  <a:extLst>
                    <a:ext uri="{FF2B5EF4-FFF2-40B4-BE49-F238E27FC236}">
                      <a16:creationId xmlns:a16="http://schemas.microsoft.com/office/drawing/2014/main" id="{51760F98-ACE2-7F47-E2F5-9567EFF7B17D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692745" y="1802507"/>
                  <a:ext cx="2268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21" name="Input penna 20">
                  <a:extLst>
                    <a:ext uri="{FF2B5EF4-FFF2-40B4-BE49-F238E27FC236}">
                      <a16:creationId xmlns:a16="http://schemas.microsoft.com/office/drawing/2014/main" id="{A857CA5D-DD0D-AF14-CD95-8AE7BDF54C9D}"/>
                    </a:ext>
                  </a:extLst>
                </p14:cNvPr>
                <p14:cNvContentPartPr/>
                <p14:nvPr/>
              </p14:nvContentPartPr>
              <p14:xfrm>
                <a:off x="7703905" y="1871987"/>
                <a:ext cx="7200" cy="84600"/>
              </p14:xfrm>
            </p:contentPart>
          </mc:Choice>
          <mc:Fallback xmlns="">
            <p:pic>
              <p:nvPicPr>
                <p:cNvPr id="21" name="Input penna 20">
                  <a:extLst>
                    <a:ext uri="{FF2B5EF4-FFF2-40B4-BE49-F238E27FC236}">
                      <a16:creationId xmlns:a16="http://schemas.microsoft.com/office/drawing/2014/main" id="{A857CA5D-DD0D-AF14-CD95-8AE7BDF54C9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699585" y="1867667"/>
                  <a:ext cx="1584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23" name="Input penna 22">
                  <a:extLst>
                    <a:ext uri="{FF2B5EF4-FFF2-40B4-BE49-F238E27FC236}">
                      <a16:creationId xmlns:a16="http://schemas.microsoft.com/office/drawing/2014/main" id="{59784E25-3479-36B1-0B17-9D8789C3403C}"/>
                    </a:ext>
                  </a:extLst>
                </p14:cNvPr>
                <p14:cNvContentPartPr/>
                <p14:nvPr/>
              </p14:nvContentPartPr>
              <p14:xfrm>
                <a:off x="7699585" y="1621787"/>
                <a:ext cx="360" cy="180000"/>
              </p14:xfrm>
            </p:contentPart>
          </mc:Choice>
          <mc:Fallback xmlns="">
            <p:pic>
              <p:nvPicPr>
                <p:cNvPr id="23" name="Input penna 22">
                  <a:extLst>
                    <a:ext uri="{FF2B5EF4-FFF2-40B4-BE49-F238E27FC236}">
                      <a16:creationId xmlns:a16="http://schemas.microsoft.com/office/drawing/2014/main" id="{59784E25-3479-36B1-0B17-9D8789C3403C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695265" y="1617467"/>
                  <a:ext cx="900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25" name="Input penna 24">
                  <a:extLst>
                    <a:ext uri="{FF2B5EF4-FFF2-40B4-BE49-F238E27FC236}">
                      <a16:creationId xmlns:a16="http://schemas.microsoft.com/office/drawing/2014/main" id="{960E4CC7-5147-C783-6FAC-0FC4AAB0D8A2}"/>
                    </a:ext>
                  </a:extLst>
                </p14:cNvPr>
                <p14:cNvContentPartPr/>
                <p14:nvPr/>
              </p14:nvContentPartPr>
              <p14:xfrm>
                <a:off x="7708585" y="1574627"/>
                <a:ext cx="360" cy="165600"/>
              </p14:xfrm>
            </p:contentPart>
          </mc:Choice>
          <mc:Fallback xmlns="">
            <p:pic>
              <p:nvPicPr>
                <p:cNvPr id="25" name="Input penna 24">
                  <a:extLst>
                    <a:ext uri="{FF2B5EF4-FFF2-40B4-BE49-F238E27FC236}">
                      <a16:creationId xmlns:a16="http://schemas.microsoft.com/office/drawing/2014/main" id="{960E4CC7-5147-C783-6FAC-0FC4AAB0D8A2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704265" y="1570307"/>
                  <a:ext cx="9000" cy="17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27" name="Input penna 26">
                  <a:extLst>
                    <a:ext uri="{FF2B5EF4-FFF2-40B4-BE49-F238E27FC236}">
                      <a16:creationId xmlns:a16="http://schemas.microsoft.com/office/drawing/2014/main" id="{5931D4EB-8EDF-12F9-9342-16A3DD7CD813}"/>
                    </a:ext>
                  </a:extLst>
                </p14:cNvPr>
                <p14:cNvContentPartPr/>
                <p14:nvPr/>
              </p14:nvContentPartPr>
              <p14:xfrm>
                <a:off x="7706065" y="1771547"/>
                <a:ext cx="360" cy="360"/>
              </p14:xfrm>
            </p:contentPart>
          </mc:Choice>
          <mc:Fallback xmlns="">
            <p:pic>
              <p:nvPicPr>
                <p:cNvPr id="27" name="Input penna 26">
                  <a:extLst>
                    <a:ext uri="{FF2B5EF4-FFF2-40B4-BE49-F238E27FC236}">
                      <a16:creationId xmlns:a16="http://schemas.microsoft.com/office/drawing/2014/main" id="{5931D4EB-8EDF-12F9-9342-16A3DD7CD81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701745" y="1767227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31" name="Input penna 30">
                  <a:extLst>
                    <a:ext uri="{FF2B5EF4-FFF2-40B4-BE49-F238E27FC236}">
                      <a16:creationId xmlns:a16="http://schemas.microsoft.com/office/drawing/2014/main" id="{8E96CD64-E2E9-2AFD-5717-16095CDCEF5D}"/>
                    </a:ext>
                  </a:extLst>
                </p14:cNvPr>
                <p14:cNvContentPartPr/>
                <p14:nvPr/>
              </p14:nvContentPartPr>
              <p14:xfrm>
                <a:off x="7692385" y="1004919"/>
                <a:ext cx="41040" cy="612000"/>
              </p14:xfrm>
            </p:contentPart>
          </mc:Choice>
          <mc:Fallback xmlns="">
            <p:pic>
              <p:nvPicPr>
                <p:cNvPr id="31" name="Input penna 30">
                  <a:extLst>
                    <a:ext uri="{FF2B5EF4-FFF2-40B4-BE49-F238E27FC236}">
                      <a16:creationId xmlns:a16="http://schemas.microsoft.com/office/drawing/2014/main" id="{8E96CD64-E2E9-2AFD-5717-16095CDCEF5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7688065" y="1000599"/>
                  <a:ext cx="49680" cy="620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3" name="Input penna 32">
                <a:extLst>
                  <a:ext uri="{FF2B5EF4-FFF2-40B4-BE49-F238E27FC236}">
                    <a16:creationId xmlns:a16="http://schemas.microsoft.com/office/drawing/2014/main" id="{791D414E-1DCE-84E3-6AA0-8E47761FAB73}"/>
                  </a:ext>
                </a:extLst>
              </p14:cNvPr>
              <p14:cNvContentPartPr/>
              <p14:nvPr/>
            </p14:nvContentPartPr>
            <p14:xfrm>
              <a:off x="7701745" y="980090"/>
              <a:ext cx="360" cy="360"/>
            </p14:xfrm>
          </p:contentPart>
        </mc:Choice>
        <mc:Fallback xmlns="">
          <p:pic>
            <p:nvPicPr>
              <p:cNvPr id="33" name="Input penna 32">
                <a:extLst>
                  <a:ext uri="{FF2B5EF4-FFF2-40B4-BE49-F238E27FC236}">
                    <a16:creationId xmlns:a16="http://schemas.microsoft.com/office/drawing/2014/main" id="{791D414E-1DCE-84E3-6AA0-8E47761FAB73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697425" y="9757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34" name="Input penna 33">
                <a:extLst>
                  <a:ext uri="{FF2B5EF4-FFF2-40B4-BE49-F238E27FC236}">
                    <a16:creationId xmlns:a16="http://schemas.microsoft.com/office/drawing/2014/main" id="{DF05906D-4383-F79D-5CB3-35AFDE3FB1AA}"/>
                  </a:ext>
                </a:extLst>
              </p14:cNvPr>
              <p14:cNvContentPartPr/>
              <p14:nvPr/>
            </p14:nvContentPartPr>
            <p14:xfrm>
              <a:off x="7710745" y="962090"/>
              <a:ext cx="360" cy="360"/>
            </p14:xfrm>
          </p:contentPart>
        </mc:Choice>
        <mc:Fallback xmlns="">
          <p:pic>
            <p:nvPicPr>
              <p:cNvPr id="34" name="Input penna 33">
                <a:extLst>
                  <a:ext uri="{FF2B5EF4-FFF2-40B4-BE49-F238E27FC236}">
                    <a16:creationId xmlns:a16="http://schemas.microsoft.com/office/drawing/2014/main" id="{DF05906D-4383-F79D-5CB3-35AFDE3FB1AA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706425" y="957770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40" name="Input penna 39">
                <a:extLst>
                  <a:ext uri="{FF2B5EF4-FFF2-40B4-BE49-F238E27FC236}">
                    <a16:creationId xmlns:a16="http://schemas.microsoft.com/office/drawing/2014/main" id="{A7529891-B0BF-42B2-5EF0-3135D0F72FF2}"/>
                  </a:ext>
                </a:extLst>
              </p14:cNvPr>
              <p14:cNvContentPartPr/>
              <p14:nvPr/>
            </p14:nvContentPartPr>
            <p14:xfrm>
              <a:off x="7688065" y="216530"/>
              <a:ext cx="25560" cy="575280"/>
            </p14:xfrm>
          </p:contentPart>
        </mc:Choice>
        <mc:Fallback xmlns="">
          <p:pic>
            <p:nvPicPr>
              <p:cNvPr id="40" name="Input penna 39">
                <a:extLst>
                  <a:ext uri="{FF2B5EF4-FFF2-40B4-BE49-F238E27FC236}">
                    <a16:creationId xmlns:a16="http://schemas.microsoft.com/office/drawing/2014/main" id="{A7529891-B0BF-42B2-5EF0-3135D0F72FF2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652065" y="180890"/>
                <a:ext cx="97200" cy="646920"/>
              </a:xfrm>
              <a:prstGeom prst="rect">
                <a:avLst/>
              </a:prstGeom>
            </p:spPr>
          </p:pic>
        </mc:Fallback>
      </mc:AlternateContent>
      <p:grpSp>
        <p:nvGrpSpPr>
          <p:cNvPr id="48" name="Gruppo 47">
            <a:extLst>
              <a:ext uri="{FF2B5EF4-FFF2-40B4-BE49-F238E27FC236}">
                <a16:creationId xmlns:a16="http://schemas.microsoft.com/office/drawing/2014/main" id="{A488CFE7-8B93-7000-EC76-E9BF3D4AA556}"/>
              </a:ext>
            </a:extLst>
          </p:cNvPr>
          <p:cNvGrpSpPr/>
          <p:nvPr/>
        </p:nvGrpSpPr>
        <p:grpSpPr>
          <a:xfrm>
            <a:off x="7697065" y="565010"/>
            <a:ext cx="9360" cy="406440"/>
            <a:chOff x="7697065" y="565010"/>
            <a:chExt cx="9360" cy="40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37" name="Input penna 36">
                  <a:extLst>
                    <a:ext uri="{FF2B5EF4-FFF2-40B4-BE49-F238E27FC236}">
                      <a16:creationId xmlns:a16="http://schemas.microsoft.com/office/drawing/2014/main" id="{FE2027E0-2402-070A-3CDB-329284FCD302}"/>
                    </a:ext>
                  </a:extLst>
                </p14:cNvPr>
                <p14:cNvContentPartPr/>
                <p14:nvPr/>
              </p14:nvContentPartPr>
              <p14:xfrm>
                <a:off x="7703905" y="971090"/>
                <a:ext cx="360" cy="360"/>
              </p14:xfrm>
            </p:contentPart>
          </mc:Choice>
          <mc:Fallback xmlns="">
            <p:pic>
              <p:nvPicPr>
                <p:cNvPr id="37" name="Input penna 36">
                  <a:extLst>
                    <a:ext uri="{FF2B5EF4-FFF2-40B4-BE49-F238E27FC236}">
                      <a16:creationId xmlns:a16="http://schemas.microsoft.com/office/drawing/2014/main" id="{FE2027E0-2402-070A-3CDB-329284FCD302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99585" y="96677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8" name="Input penna 37">
                  <a:extLst>
                    <a:ext uri="{FF2B5EF4-FFF2-40B4-BE49-F238E27FC236}">
                      <a16:creationId xmlns:a16="http://schemas.microsoft.com/office/drawing/2014/main" id="{5772EDC9-6991-B568-5217-9D893EC33652}"/>
                    </a:ext>
                  </a:extLst>
                </p14:cNvPr>
                <p14:cNvContentPartPr/>
                <p14:nvPr/>
              </p14:nvContentPartPr>
              <p14:xfrm>
                <a:off x="7697065" y="565010"/>
                <a:ext cx="8280" cy="349560"/>
              </p14:xfrm>
            </p:contentPart>
          </mc:Choice>
          <mc:Fallback xmlns="">
            <p:pic>
              <p:nvPicPr>
                <p:cNvPr id="38" name="Input penna 37">
                  <a:extLst>
                    <a:ext uri="{FF2B5EF4-FFF2-40B4-BE49-F238E27FC236}">
                      <a16:creationId xmlns:a16="http://schemas.microsoft.com/office/drawing/2014/main" id="{5772EDC9-6991-B568-5217-9D893EC33652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692745" y="560690"/>
                  <a:ext cx="1692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43" name="Input penna 42">
                  <a:extLst>
                    <a:ext uri="{FF2B5EF4-FFF2-40B4-BE49-F238E27FC236}">
                      <a16:creationId xmlns:a16="http://schemas.microsoft.com/office/drawing/2014/main" id="{88F69D89-76EC-1807-CEB8-0DA49D964324}"/>
                    </a:ext>
                  </a:extLst>
                </p14:cNvPr>
                <p14:cNvContentPartPr/>
                <p14:nvPr/>
              </p14:nvContentPartPr>
              <p14:xfrm>
                <a:off x="7701745" y="934730"/>
                <a:ext cx="360" cy="360"/>
              </p14:xfrm>
            </p:contentPart>
          </mc:Choice>
          <mc:Fallback xmlns="">
            <p:pic>
              <p:nvPicPr>
                <p:cNvPr id="43" name="Input penna 42">
                  <a:extLst>
                    <a:ext uri="{FF2B5EF4-FFF2-40B4-BE49-F238E27FC236}">
                      <a16:creationId xmlns:a16="http://schemas.microsoft.com/office/drawing/2014/main" id="{88F69D89-76EC-1807-CEB8-0DA49D96432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97425" y="93041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4" name="Input penna 43">
                  <a:extLst>
                    <a:ext uri="{FF2B5EF4-FFF2-40B4-BE49-F238E27FC236}">
                      <a16:creationId xmlns:a16="http://schemas.microsoft.com/office/drawing/2014/main" id="{6E864CD2-6438-EB33-5267-5C1A805940F8}"/>
                    </a:ext>
                  </a:extLst>
                </p14:cNvPr>
                <p14:cNvContentPartPr/>
                <p14:nvPr/>
              </p14:nvContentPartPr>
              <p14:xfrm>
                <a:off x="7703905" y="934730"/>
                <a:ext cx="360" cy="360"/>
              </p14:xfrm>
            </p:contentPart>
          </mc:Choice>
          <mc:Fallback xmlns="">
            <p:pic>
              <p:nvPicPr>
                <p:cNvPr id="44" name="Input penna 43">
                  <a:extLst>
                    <a:ext uri="{FF2B5EF4-FFF2-40B4-BE49-F238E27FC236}">
                      <a16:creationId xmlns:a16="http://schemas.microsoft.com/office/drawing/2014/main" id="{6E864CD2-6438-EB33-5267-5C1A805940F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99585" y="93041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5" name="Input penna 44">
                  <a:extLst>
                    <a:ext uri="{FF2B5EF4-FFF2-40B4-BE49-F238E27FC236}">
                      <a16:creationId xmlns:a16="http://schemas.microsoft.com/office/drawing/2014/main" id="{74511EA6-726B-F539-3231-6DED7E6B4C3B}"/>
                    </a:ext>
                  </a:extLst>
                </p14:cNvPr>
                <p14:cNvContentPartPr/>
                <p14:nvPr/>
              </p14:nvContentPartPr>
              <p14:xfrm>
                <a:off x="7703905" y="918890"/>
                <a:ext cx="360" cy="360"/>
              </p14:xfrm>
            </p:contentPart>
          </mc:Choice>
          <mc:Fallback xmlns="">
            <p:pic>
              <p:nvPicPr>
                <p:cNvPr id="45" name="Input penna 44">
                  <a:extLst>
                    <a:ext uri="{FF2B5EF4-FFF2-40B4-BE49-F238E27FC236}">
                      <a16:creationId xmlns:a16="http://schemas.microsoft.com/office/drawing/2014/main" id="{74511EA6-726B-F539-3231-6DED7E6B4C3B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699585" y="91457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7" name="Input penna 46">
                  <a:extLst>
                    <a:ext uri="{FF2B5EF4-FFF2-40B4-BE49-F238E27FC236}">
                      <a16:creationId xmlns:a16="http://schemas.microsoft.com/office/drawing/2014/main" id="{C4FC08C6-3E28-FEBE-1E5A-FA154C070E0C}"/>
                    </a:ext>
                  </a:extLst>
                </p14:cNvPr>
                <p14:cNvContentPartPr/>
                <p14:nvPr/>
              </p14:nvContentPartPr>
              <p14:xfrm>
                <a:off x="7706065" y="925730"/>
                <a:ext cx="360" cy="360"/>
              </p14:xfrm>
            </p:contentPart>
          </mc:Choice>
          <mc:Fallback xmlns="">
            <p:pic>
              <p:nvPicPr>
                <p:cNvPr id="47" name="Input penna 46">
                  <a:extLst>
                    <a:ext uri="{FF2B5EF4-FFF2-40B4-BE49-F238E27FC236}">
                      <a16:creationId xmlns:a16="http://schemas.microsoft.com/office/drawing/2014/main" id="{C4FC08C6-3E28-FEBE-1E5A-FA154C070E0C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701745" y="92141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uppo 52">
            <a:extLst>
              <a:ext uri="{FF2B5EF4-FFF2-40B4-BE49-F238E27FC236}">
                <a16:creationId xmlns:a16="http://schemas.microsoft.com/office/drawing/2014/main" id="{7E7DF2ED-617B-A542-37DA-6AAB08FE2937}"/>
              </a:ext>
            </a:extLst>
          </p:cNvPr>
          <p:cNvGrpSpPr/>
          <p:nvPr/>
        </p:nvGrpSpPr>
        <p:grpSpPr>
          <a:xfrm>
            <a:off x="110090" y="1481470"/>
            <a:ext cx="47520" cy="42480"/>
            <a:chOff x="110090" y="1481470"/>
            <a:chExt cx="47520" cy="4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9" name="Input penna 48">
                  <a:extLst>
                    <a:ext uri="{FF2B5EF4-FFF2-40B4-BE49-F238E27FC236}">
                      <a16:creationId xmlns:a16="http://schemas.microsoft.com/office/drawing/2014/main" id="{70470BAE-ED6C-AAA2-C3DC-259269D358E7}"/>
                    </a:ext>
                  </a:extLst>
                </p14:cNvPr>
                <p14:cNvContentPartPr/>
                <p14:nvPr/>
              </p14:nvContentPartPr>
              <p14:xfrm>
                <a:off x="147530" y="1523590"/>
                <a:ext cx="360" cy="360"/>
              </p14:xfrm>
            </p:contentPart>
          </mc:Choice>
          <mc:Fallback xmlns="">
            <p:pic>
              <p:nvPicPr>
                <p:cNvPr id="49" name="Input penna 48">
                  <a:extLst>
                    <a:ext uri="{FF2B5EF4-FFF2-40B4-BE49-F238E27FC236}">
                      <a16:creationId xmlns:a16="http://schemas.microsoft.com/office/drawing/2014/main" id="{70470BAE-ED6C-AAA2-C3DC-259269D358E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43210" y="1519270"/>
                  <a:ext cx="9000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50" name="Input penna 49">
                  <a:extLst>
                    <a:ext uri="{FF2B5EF4-FFF2-40B4-BE49-F238E27FC236}">
                      <a16:creationId xmlns:a16="http://schemas.microsoft.com/office/drawing/2014/main" id="{813AAB23-7AC8-2CB1-12BD-2FD5BCB1F514}"/>
                    </a:ext>
                  </a:extLst>
                </p14:cNvPr>
                <p14:cNvContentPartPr/>
                <p14:nvPr/>
              </p14:nvContentPartPr>
              <p14:xfrm>
                <a:off x="110090" y="1504150"/>
                <a:ext cx="47520" cy="7920"/>
              </p14:xfrm>
            </p:contentPart>
          </mc:Choice>
          <mc:Fallback xmlns="">
            <p:pic>
              <p:nvPicPr>
                <p:cNvPr id="50" name="Input penna 49">
                  <a:extLst>
                    <a:ext uri="{FF2B5EF4-FFF2-40B4-BE49-F238E27FC236}">
                      <a16:creationId xmlns:a16="http://schemas.microsoft.com/office/drawing/2014/main" id="{813AAB23-7AC8-2CB1-12BD-2FD5BCB1F514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05770" y="1499830"/>
                  <a:ext cx="56160" cy="1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52" name="Input penna 51">
                  <a:extLst>
                    <a:ext uri="{FF2B5EF4-FFF2-40B4-BE49-F238E27FC236}">
                      <a16:creationId xmlns:a16="http://schemas.microsoft.com/office/drawing/2014/main" id="{182D6204-D96C-2490-7993-7A82A4C6E239}"/>
                    </a:ext>
                  </a:extLst>
                </p14:cNvPr>
                <p14:cNvContentPartPr/>
                <p14:nvPr/>
              </p14:nvContentPartPr>
              <p14:xfrm>
                <a:off x="137450" y="1481470"/>
                <a:ext cx="14400" cy="32760"/>
              </p14:xfrm>
            </p:contentPart>
          </mc:Choice>
          <mc:Fallback xmlns="">
            <p:pic>
              <p:nvPicPr>
                <p:cNvPr id="52" name="Input penna 51">
                  <a:extLst>
                    <a:ext uri="{FF2B5EF4-FFF2-40B4-BE49-F238E27FC236}">
                      <a16:creationId xmlns:a16="http://schemas.microsoft.com/office/drawing/2014/main" id="{182D6204-D96C-2490-7993-7A82A4C6E239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133130" y="1477150"/>
                  <a:ext cx="23040" cy="41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17" name="Input penna 16">
                <a:extLst>
                  <a:ext uri="{FF2B5EF4-FFF2-40B4-BE49-F238E27FC236}">
                    <a16:creationId xmlns:a16="http://schemas.microsoft.com/office/drawing/2014/main" id="{A24201E1-8F74-A2FD-B984-6C72EC6AA754}"/>
                  </a:ext>
                </a:extLst>
              </p14:cNvPr>
              <p14:cNvContentPartPr/>
              <p14:nvPr/>
            </p14:nvContentPartPr>
            <p14:xfrm>
              <a:off x="306638" y="383482"/>
              <a:ext cx="1086840" cy="692640"/>
            </p14:xfrm>
          </p:contentPart>
        </mc:Choice>
        <mc:Fallback>
          <p:pic>
            <p:nvPicPr>
              <p:cNvPr id="17" name="Input penna 16">
                <a:extLst>
                  <a:ext uri="{FF2B5EF4-FFF2-40B4-BE49-F238E27FC236}">
                    <a16:creationId xmlns:a16="http://schemas.microsoft.com/office/drawing/2014/main" id="{A24201E1-8F74-A2FD-B984-6C72EC6AA754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302318" y="379162"/>
                <a:ext cx="1095480" cy="70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889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88000">
              <a:schemeClr val="bg1">
                <a:shade val="94000"/>
                <a:satMod val="110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F4EB5C-ED25-4675-8255-2F5B12CFF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14EC6E-A557-42A2-BCDC-3ABFFC5E5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5482C9-EB42-4BFE-95BF-7FD661F076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39E646-A625-4A26-86ED-BD90EDD329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28C565D-A991-4381-AC37-76A58A4A1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81073EB-2671-5A1A-D284-78E0B687D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960" y="1507414"/>
            <a:ext cx="6513008" cy="370332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 dirty="0">
                <a:latin typeface="Helvetica" pitchFamily="2" charset="0"/>
                <a:cs typeface="Hadassah Friedlaender"/>
              </a:rPr>
              <a:t>CONSIDERAZIONI TEORICHE</a:t>
            </a:r>
            <a:endParaRPr lang="en-US" sz="4800" b="1" kern="1200" cap="all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cs typeface="Hadassah Friedlaender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7180431-F4DE-415D-BCBB-9316423C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3642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ABD997-5EF9-4E9B-AFBB-F6DFAAF3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V="1">
            <a:off x="2209064" y="3329711"/>
            <a:ext cx="3703320" cy="587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AB5EE6-A047-4B18-B998-D46DF3C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5878019"/>
            <a:ext cx="11298933" cy="512708"/>
          </a:xfrm>
          <a:prstGeom prst="rect">
            <a:avLst/>
          </a:prstGeom>
          <a:solidFill>
            <a:srgbClr val="969FA7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784AA2-D798-8CD4-1541-9D1CA26A5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51" y="1802088"/>
            <a:ext cx="3081338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00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534B88-3C87-DEA0-0436-54A1D165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Oscillatore armonico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C8F0C9-7D24-8037-6070-DF2FBEB41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/>
              <a:t>Al fine di testare la precisione del metodo utilizzato e di ottimizzare i parametri di quest’ultimo, abbiamo fatto preliminarmente alcune </a:t>
            </a:r>
            <a:r>
              <a:rPr lang="it-IT" err="1"/>
              <a:t>run</a:t>
            </a:r>
            <a:r>
              <a:rPr lang="it-IT"/>
              <a:t> studiando un’hamiltoniana di oscillatore armonico, di cui sappiamo quindi calcolare in modo preciso l’energy gap.</a:t>
            </a:r>
          </a:p>
        </p:txBody>
      </p:sp>
    </p:spTree>
    <p:extLst>
      <p:ext uri="{BB962C8B-B14F-4D97-AF65-F5344CB8AC3E}">
        <p14:creationId xmlns:p14="http://schemas.microsoft.com/office/powerpoint/2010/main" val="330254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143367-B759-B53A-C805-D3C7676D7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r>
              <a:rPr lang="it-IT" b="1" dirty="0">
                <a:latin typeface="Helvetica" pitchFamily="2" charset="0"/>
              </a:rPr>
              <a:t>Oscillatore armonico</a:t>
            </a:r>
            <a:endParaRPr lang="it-IT" dirty="0">
              <a:solidFill>
                <a:srgbClr val="FFFFFF"/>
              </a:solidFill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25881994"/>
                  </p:ext>
                </p:extLst>
              </p:nvPr>
            </p:nvGraphicFramePr>
            <p:xfrm>
              <a:off x="601254" y="2687320"/>
              <a:ext cx="3409783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𝐌𝐞𝐭𝐨𝐝𝐨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𝐝𝐢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𝐏𝐚𝐫𝐢𝐬𝐢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1.0001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𝐄𝐬𝐚𝐭𝐭𝐨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1.0000</m:t>
                                </m:r>
                              </m:oMath>
                            </m:oMathPara>
                          </a14:m>
                          <a:endParaRPr lang="it-IT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25881994"/>
                  </p:ext>
                </p:extLst>
              </p:nvPr>
            </p:nvGraphicFramePr>
            <p:xfrm>
              <a:off x="601254" y="2687320"/>
              <a:ext cx="3409783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9" t="-1639" r="-893" b="-3049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9" t="-100000" r="-893" b="-2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9" t="-203279" r="-893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9" t="-303279" r="-893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E6743F90-18D1-7545-6BF8-E787654E1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31" y="548639"/>
            <a:ext cx="7436735" cy="58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38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A2399A-3B72-D5C2-9595-5EC8BF3E3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Oscillatore anarmonico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90BC232-7D76-E20E-E067-52AD9DED64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 dirty="0"/>
                  <a:t>Abbiamo quindi studiato un’hamiltoniana di oscillatore anarmonico unidimensionale con potenziale: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𝑔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it-IT" dirty="0"/>
              </a:p>
              <a:p>
                <a:pPr marL="0" indent="0" algn="ctr">
                  <a:buNone/>
                </a:pPr>
                <a:r>
                  <a:rPr lang="it-IT" dirty="0"/>
                  <a:t>dove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it-IT" dirty="0"/>
                  <a:t> è detta costante di accoppiamento.</a:t>
                </a:r>
              </a:p>
              <a:p>
                <a:pPr marL="0" indent="0" algn="ctr">
                  <a:buNone/>
                </a:pPr>
                <a:r>
                  <a:rPr lang="it-IT" dirty="0"/>
                  <a:t>L’obbiettivo è stato quello di calcolare, per tre diverse costanti di accoppiamento,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it-IT" dirty="0"/>
                  <a:t> al variare di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it-IT" dirty="0"/>
                  <a:t> al fine di poter costruire un </a:t>
                </a:r>
                <a:r>
                  <a:rPr lang="it-IT" dirty="0" err="1"/>
                  <a:t>fit</a:t>
                </a:r>
                <a:r>
                  <a:rPr lang="it-IT" dirty="0"/>
                  <a:t> quadratico e ricavare il valore del gap energetico per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it-IT" dirty="0"/>
                  <a:t>.</a:t>
                </a:r>
              </a:p>
              <a:p>
                <a:pPr marL="0" indent="0" algn="ctr">
                  <a:buNone/>
                </a:pPr>
                <a:r>
                  <a:rPr lang="it-IT" dirty="0"/>
                  <a:t>Quanto trovato è stato poi confrontato con i corrispondenti valori calcolati attraverso metodi perturbativi o risolvendo lo spettro della matrice Hamiltoniana.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E90BC232-7D76-E20E-E067-52AD9DED6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643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143367-B759-B53A-C805-D3C7676D7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FFFF"/>
                </a:solidFill>
                <a:latin typeface="Helvetica" pitchFamily="2" charset="0"/>
              </a:rPr>
              <a:t>Oscillatore anarmonico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FA106DB9-6415-8C88-C9B0-CD51F9483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33" y="548640"/>
            <a:ext cx="7436734" cy="58750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87156678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𝐌𝐞𝐭𝐨𝐝𝐨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𝐝𝐢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𝐏𝐚𝐫𝐢𝐬𝐢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1.028±0.001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𝐒𝐩𝐞𝐭𝐭𝐫𝐨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1.0284</m:t>
                                </m:r>
                              </m:oMath>
                            </m:oMathPara>
                          </a14:m>
                          <a:endParaRPr lang="it-IT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𝐏𝐞𝐫𝐭𝐮𝐫𝐛𝐚𝐭𝐢𝐯𝐨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1.0284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87156678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1639" r="-713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101639" r="-713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201639" r="-713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301639" r="-713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401639" r="-713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8" t="-501639" r="-713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895352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143367-B759-B53A-C805-D3C7676D7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FFFF"/>
                </a:solidFill>
                <a:latin typeface="Helvetica" pitchFamily="2" charset="0"/>
              </a:rPr>
              <a:t>Oscillatore anarmonico</a:t>
            </a:r>
            <a:endParaRPr lang="it-IT" dirty="0">
              <a:solidFill>
                <a:srgbClr val="FFFFFF"/>
              </a:solidFill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16461721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𝐌𝐞𝐭𝐨𝐝𝐨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𝐝𝐢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𝐏𝐚𝐫𝐢𝐬𝐢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1.208±0.003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𝐒𝐩𝐞𝐭𝐭𝐫𝐨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1.2104</m:t>
                                </m:r>
                              </m:oMath>
                            </m:oMathPara>
                          </a14:m>
                          <a:endParaRPr lang="it-IT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𝐏𝐞𝐫𝐭𝐮𝐫𝐛𝐚𝐭𝐢𝐯𝐨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1.2053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16461721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1639" r="-713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101639" r="-713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201639" r="-713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301639" r="-713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401639" r="-713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501639" r="-713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Immagine 3">
            <a:extLst>
              <a:ext uri="{FF2B5EF4-FFF2-40B4-BE49-F238E27FC236}">
                <a16:creationId xmlns:a16="http://schemas.microsoft.com/office/drawing/2014/main" id="{EDF09D4C-EB18-F9B9-E866-AAA59EFDC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31" y="548640"/>
            <a:ext cx="7436735" cy="58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480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9751CB9-7B25-4EB8-9A6F-82F822549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1317383-CF3B-4B02-9512-BECBEF6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D4C7A0-6DF2-4F2D-A45D-F11158297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F3943D-BCB6-4B31-809D-A00568648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373A6F-2E1F-4613-8E1D-D68057D29F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01200"/>
            <a:ext cx="3707477" cy="562497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143367-B759-B53A-C805-D3C7676D7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55" y="702155"/>
            <a:ext cx="3409783" cy="1300365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FFFF"/>
                </a:solidFill>
                <a:latin typeface="Helvetica" pitchFamily="2" charset="0"/>
              </a:rPr>
              <a:t>Oscillatore anarmonico</a:t>
            </a:r>
            <a:endParaRPr lang="it-IT" dirty="0">
              <a:solidFill>
                <a:srgbClr val="FFFFFF"/>
              </a:solidFill>
              <a:latin typeface="Georgia Pro Black" panose="02040A020504050202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89233295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𝐌𝐞𝐭𝐨𝐝𝐨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𝐝𝐢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latin typeface="Cambria Math" panose="02040503050406030204" pitchFamily="18" charset="0"/>
                                  </a:rPr>
                                  <m:t>𝐏𝐚𝐫𝐢𝐬𝐢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1.628±0.013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𝐒𝐩𝐞𝐭𝐭𝐫𝐨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1.6282</m:t>
                                </m:r>
                              </m:oMath>
                            </m:oMathPara>
                          </a14:m>
                          <a:endParaRPr lang="it-IT">
                            <a:solidFill>
                              <a:schemeClr val="bg1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𝐄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𝐏𝐞𝐫𝐭𝐮𝐫𝐛𝐚𝐭𝐢𝐯𝐨</m:t>
                                </m:r>
                              </m:oMath>
                            </m:oMathPara>
                          </a14:m>
                          <a:endParaRPr lang="it-IT" b="1" i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1.4796</m:t>
                                </m:r>
                              </m:oMath>
                            </m:oMathPara>
                          </a14:m>
                          <a:endParaRPr lang="it-IT"/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la 10">
                <a:extLst>
                  <a:ext uri="{FF2B5EF4-FFF2-40B4-BE49-F238E27FC236}">
                    <a16:creationId xmlns:a16="http://schemas.microsoft.com/office/drawing/2014/main" id="{88685A3A-330A-CDFA-E7DE-81134564731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89233295"/>
                  </p:ext>
                </p:extLst>
              </p:nvPr>
            </p:nvGraphicFramePr>
            <p:xfrm>
              <a:off x="591223" y="2603720"/>
              <a:ext cx="3409783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409783">
                      <a:extLst>
                        <a:ext uri="{9D8B030D-6E8A-4147-A177-3AD203B41FA5}">
                          <a16:colId xmlns:a16="http://schemas.microsoft.com/office/drawing/2014/main" val="10831957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1639" r="-713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07784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101639" r="-713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05707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201639" r="-713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171742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301639" r="-713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04821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401639" r="-713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751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8" t="-501639" r="-713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301768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Immagine 6">
            <a:extLst>
              <a:ext uri="{FF2B5EF4-FFF2-40B4-BE49-F238E27FC236}">
                <a16:creationId xmlns:a16="http://schemas.microsoft.com/office/drawing/2014/main" id="{136952E8-C0F5-7D16-8B78-8D2FFD4DC9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32" y="548640"/>
            <a:ext cx="7436734" cy="58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70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DA2545-D1C7-068D-AFA8-6A0298F38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081" y="295149"/>
            <a:ext cx="11029616" cy="1188720"/>
          </a:xfrm>
        </p:spPr>
        <p:txBody>
          <a:bodyPr/>
          <a:lstStyle/>
          <a:p>
            <a:r>
              <a:rPr lang="it-IT" b="1" dirty="0">
                <a:latin typeface="Helvetica" pitchFamily="2" charset="0"/>
              </a:rPr>
              <a:t>Molecola di ammoniaca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608B96-0A8B-4295-93E6-21F14770C58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51" y="1168020"/>
            <a:ext cx="4597257" cy="187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0CF8A59-42C0-AF25-9FCA-2532A54F4CE0}"/>
              </a:ext>
            </a:extLst>
          </p:cNvPr>
          <p:cNvSpPr txBox="1"/>
          <p:nvPr/>
        </p:nvSpPr>
        <p:spPr>
          <a:xfrm>
            <a:off x="4776708" y="1452976"/>
            <a:ext cx="3579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La molecola di ammoniaca nelle sue configurazioni dovute all’inversione piramidale.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44B6065-DE98-8A03-9379-DCF68AA70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93" y="4284617"/>
            <a:ext cx="2710366" cy="2500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BF4E20C-68CA-A930-992F-409F8EE74EB9}"/>
                  </a:ext>
                </a:extLst>
              </p:cNvPr>
              <p:cNvSpPr txBox="1"/>
              <p:nvPr/>
            </p:nvSpPr>
            <p:spPr>
              <a:xfrm>
                <a:off x="541081" y="2978358"/>
                <a:ext cx="3051205" cy="1572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Assumiamo che l’energia tra due atomi sia descritta dal potenziale di Morse: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d>
                                  <m:d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e>
                        </m:d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it-IT" b="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BF4E20C-68CA-A930-992F-409F8EE74E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81" y="2978358"/>
                <a:ext cx="3051205" cy="1572866"/>
              </a:xfrm>
              <a:prstGeom prst="rect">
                <a:avLst/>
              </a:prstGeom>
              <a:blipFill>
                <a:blip r:embed="rId4"/>
                <a:stretch>
                  <a:fillRect l="-1800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C970078-F3D9-B427-3A6E-8C21A0E31C4F}"/>
              </a:ext>
            </a:extLst>
          </p:cNvPr>
          <p:cNvSpPr txBox="1"/>
          <p:nvPr/>
        </p:nvSpPr>
        <p:spPr>
          <a:xfrm>
            <a:off x="6306433" y="2419007"/>
            <a:ext cx="524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 la molecola di ammoniaca andrà considerata la somma di tutti i potenziali generati dai vari atomi:</a:t>
            </a:r>
          </a:p>
          <a:p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CCA727B-583A-BFBC-DCCD-948526C359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6433" y="3323899"/>
            <a:ext cx="2686425" cy="3238952"/>
          </a:xfrm>
          <a:prstGeom prst="rect">
            <a:avLst/>
          </a:prstGeom>
        </p:spPr>
      </p:pic>
      <p:graphicFrame>
        <p:nvGraphicFramePr>
          <p:cNvPr id="15" name="Tabella 15">
            <a:extLst>
              <a:ext uri="{FF2B5EF4-FFF2-40B4-BE49-F238E27FC236}">
                <a16:creationId xmlns:a16="http://schemas.microsoft.com/office/drawing/2014/main" id="{BD5B9BD6-CEFA-1326-6DF7-F1A1632901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930803"/>
              </p:ext>
            </p:extLst>
          </p:nvPr>
        </p:nvGraphicFramePr>
        <p:xfrm>
          <a:off x="3475293" y="3170714"/>
          <a:ext cx="2580596" cy="3238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298">
                  <a:extLst>
                    <a:ext uri="{9D8B030D-6E8A-4147-A177-3AD203B41FA5}">
                      <a16:colId xmlns:a16="http://schemas.microsoft.com/office/drawing/2014/main" val="3291243071"/>
                    </a:ext>
                  </a:extLst>
                </a:gridCol>
                <a:gridCol w="1290298">
                  <a:extLst>
                    <a:ext uri="{9D8B030D-6E8A-4147-A177-3AD203B41FA5}">
                      <a16:colId xmlns:a16="http://schemas.microsoft.com/office/drawing/2014/main" val="3629000764"/>
                    </a:ext>
                  </a:extLst>
                </a:gridCol>
              </a:tblGrid>
              <a:tr h="275655">
                <a:tc>
                  <a:txBody>
                    <a:bodyPr/>
                    <a:lstStyle/>
                    <a:p>
                      <a:r>
                        <a:rPr lang="it-IT" sz="1200"/>
                        <a:t>Variabile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/>
                        <a:t>descrizione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568160"/>
                  </a:ext>
                </a:extLst>
              </a:tr>
              <a:tr h="895880">
                <a:tc>
                  <a:txBody>
                    <a:bodyPr/>
                    <a:lstStyle/>
                    <a:p>
                      <a:r>
                        <a:rPr lang="it-IT" sz="1200"/>
                        <a:t>V</a:t>
                      </a:r>
                      <a:r>
                        <a:rPr lang="it-IT" sz="1200" baseline="-25000"/>
                        <a:t>0 </a:t>
                      </a:r>
                      <a:r>
                        <a:rPr lang="it-IT" sz="1200" baseline="0"/>
                        <a:t>In figura chiamato D</a:t>
                      </a:r>
                      <a:r>
                        <a:rPr lang="it-IT" sz="1200" baseline="-25000"/>
                        <a:t>e</a:t>
                      </a:r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/>
                        <a:t>Profondità del legame (atomi non legati)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2575863"/>
                  </a:ext>
                </a:extLst>
              </a:tr>
              <a:tr h="895880">
                <a:tc>
                  <a:txBody>
                    <a:bodyPr/>
                    <a:lstStyle/>
                    <a:p>
                      <a:r>
                        <a:rPr lang="it-IT" sz="120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/>
                        <a:t>Controlla la larghezza del potenziale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973477"/>
                  </a:ext>
                </a:extLst>
              </a:tr>
              <a:tr h="689139">
                <a:tc>
                  <a:txBody>
                    <a:bodyPr/>
                    <a:lstStyle/>
                    <a:p>
                      <a:r>
                        <a:rPr lang="it-IT" sz="120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/>
                        <a:t>E’ la distanza fra gli atomi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791507"/>
                  </a:ext>
                </a:extLst>
              </a:tr>
              <a:tr h="482397">
                <a:tc>
                  <a:txBody>
                    <a:bodyPr/>
                    <a:lstStyle/>
                    <a:p>
                      <a:r>
                        <a:rPr lang="it-IT" sz="1200"/>
                        <a:t>r</a:t>
                      </a:r>
                      <a:r>
                        <a:rPr lang="it-IT" sz="1200" baseline="-25000"/>
                        <a:t>e</a:t>
                      </a:r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/>
                        <a:t>Distanza di equilibrio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8897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D90295D-9B09-9EF0-AC27-30ADC85F4513}"/>
                  </a:ext>
                </a:extLst>
              </p:cNvPr>
              <p:cNvSpPr txBox="1"/>
              <p:nvPr/>
            </p:nvSpPr>
            <p:spPr>
              <a:xfrm>
                <a:off x="8990101" y="3170714"/>
                <a:ext cx="3201899" cy="2640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In realtà la funzione mp restituisce già il gradiente dell’energia di Morse (sfruttando la linearità del gradiente).</a:t>
                </a:r>
              </a:p>
              <a:p>
                <a:r>
                  <a:rPr lang="it-IT" sz="1600" b="0" dirty="0"/>
                  <a:t>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1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d>
                              <m:d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d>
                              <m:dPr>
                                <m:ctrlPr>
                                  <a:rPr lang="it-IT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it-IT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it-IT" sz="16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d>
                          </m:sup>
                        </m:s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it-IT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mr>
                          <m:m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  <a:p>
                <a:endParaRPr lang="it-IT" b="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D90295D-9B09-9EF0-AC27-30ADC85F4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0101" y="3170714"/>
                <a:ext cx="3201899" cy="2640018"/>
              </a:xfrm>
              <a:prstGeom prst="rect">
                <a:avLst/>
              </a:prstGeom>
              <a:blipFill>
                <a:blip r:embed="rId6"/>
                <a:stretch>
                  <a:fillRect l="-1714" t="-11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Freccia in su 16">
            <a:extLst>
              <a:ext uri="{FF2B5EF4-FFF2-40B4-BE49-F238E27FC236}">
                <a16:creationId xmlns:a16="http://schemas.microsoft.com/office/drawing/2014/main" id="{1F476676-C282-3814-D65C-ABF2B835B86D}"/>
              </a:ext>
            </a:extLst>
          </p:cNvPr>
          <p:cNvSpPr/>
          <p:nvPr/>
        </p:nvSpPr>
        <p:spPr>
          <a:xfrm>
            <a:off x="10280469" y="5199017"/>
            <a:ext cx="548640" cy="61171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6074BDD-5661-DA37-FE1E-A154D9E7C496}"/>
              </a:ext>
            </a:extLst>
          </p:cNvPr>
          <p:cNvSpPr txBox="1"/>
          <p:nvPr/>
        </p:nvSpPr>
        <p:spPr>
          <a:xfrm>
            <a:off x="9618617" y="5890022"/>
            <a:ext cx="249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Termine di </a:t>
            </a:r>
            <a:r>
              <a:rPr lang="it-IT" err="1"/>
              <a:t>Drift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11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42DFF1-B07D-2F74-C53F-D689BBC84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99518"/>
            <a:ext cx="11029616" cy="721695"/>
          </a:xfrm>
        </p:spPr>
        <p:txBody>
          <a:bodyPr/>
          <a:lstStyle/>
          <a:p>
            <a:r>
              <a:rPr lang="it-IT" b="1" dirty="0"/>
              <a:t>IL programma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6FBA739-BFE9-F71C-80AE-4CEE13B2F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919" y="744475"/>
            <a:ext cx="2589575" cy="188261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99B27C7-7CE8-9E2C-1F8E-46F66E2074BE}"/>
              </a:ext>
            </a:extLst>
          </p:cNvPr>
          <p:cNvSpPr txBox="1"/>
          <p:nvPr/>
        </p:nvSpPr>
        <p:spPr>
          <a:xfrm>
            <a:off x="3615396" y="704987"/>
            <a:ext cx="234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Condizioni iniziali: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D2A9ACE-7BFA-3C5A-84C0-25DBE3ED725D}"/>
              </a:ext>
            </a:extLst>
          </p:cNvPr>
          <p:cNvSpPr txBox="1"/>
          <p:nvPr/>
        </p:nvSpPr>
        <p:spPr>
          <a:xfrm>
            <a:off x="6865034" y="1932055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</a:t>
            </a:r>
            <a:r>
              <a:rPr lang="it-IT" baseline="-25000"/>
              <a:t>2</a:t>
            </a:r>
            <a:endParaRPr lang="it-IT"/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F14447F8-058D-9640-C5CB-CF1F1878C55B}"/>
              </a:ext>
            </a:extLst>
          </p:cNvPr>
          <p:cNvCxnSpPr/>
          <p:nvPr/>
        </p:nvCxnSpPr>
        <p:spPr>
          <a:xfrm flipV="1">
            <a:off x="7610622" y="1074319"/>
            <a:ext cx="731520" cy="3746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3336C21-FDE7-4CC9-FB64-D6B4C3178823}"/>
              </a:ext>
            </a:extLst>
          </p:cNvPr>
          <p:cNvSpPr txBox="1"/>
          <p:nvPr/>
        </p:nvSpPr>
        <p:spPr>
          <a:xfrm>
            <a:off x="8342142" y="889653"/>
            <a:ext cx="110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</a:t>
            </a:r>
            <a:r>
              <a:rPr lang="it-IT" baseline="-25000"/>
              <a:t>1</a:t>
            </a:r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F5F8989-CDDC-4BE2-FEC0-AD1DF68E1480}"/>
                  </a:ext>
                </a:extLst>
              </p:cNvPr>
              <p:cNvSpPr txBox="1"/>
              <p:nvPr/>
            </p:nvSpPr>
            <p:spPr>
              <a:xfrm>
                <a:off x="3371472" y="1426682"/>
                <a:ext cx="2837152" cy="671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it-IT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5F5F8989-CDDC-4BE2-FEC0-AD1DF68E1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472" y="1426682"/>
                <a:ext cx="2837152" cy="6719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C0BE562-A887-A261-8B96-9643B8506324}"/>
              </a:ext>
            </a:extLst>
          </p:cNvPr>
          <p:cNvSpPr txBox="1"/>
          <p:nvPr/>
        </p:nvSpPr>
        <p:spPr>
          <a:xfrm>
            <a:off x="4062416" y="1090547"/>
            <a:ext cx="2179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/>
              <a:t>Volume iniziale: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4E65AC2-8298-F47A-3FF1-AC2D8A5EE888}"/>
              </a:ext>
            </a:extLst>
          </p:cNvPr>
          <p:cNvSpPr txBox="1"/>
          <p:nvPr/>
        </p:nvSpPr>
        <p:spPr>
          <a:xfrm>
            <a:off x="8893294" y="773783"/>
            <a:ext cx="3004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Origine del sistema di riferimento nel baricentro dei tre idrogeni (nella posizione iniziale)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FF6BC9E-15E8-A17E-54EE-C957D7D9A49C}"/>
              </a:ext>
            </a:extLst>
          </p:cNvPr>
          <p:cNvSpPr txBox="1"/>
          <p:nvPr/>
        </p:nvSpPr>
        <p:spPr>
          <a:xfrm>
            <a:off x="6877085" y="2224017"/>
            <a:ext cx="5168538" cy="202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Per il calcolo del volume al variare del tempo prendiamo un secondo sistema di riferimento solidale all’atomo di azoto, indicando con e</a:t>
            </a:r>
            <a:r>
              <a:rPr lang="it-IT" baseline="-25000"/>
              <a:t>i</a:t>
            </a:r>
            <a:r>
              <a:rPr lang="it-IT"/>
              <a:t> i vettori che identificano la posizione degli idrogeni, scriviamo la matrice V=(e</a:t>
            </a:r>
            <a:r>
              <a:rPr lang="it-IT" baseline="-25000"/>
              <a:t>1</a:t>
            </a:r>
            <a:r>
              <a:rPr lang="it-IT"/>
              <a:t>, e</a:t>
            </a:r>
            <a:r>
              <a:rPr lang="it-IT" baseline="-25000"/>
              <a:t>2 </a:t>
            </a:r>
            <a:r>
              <a:rPr lang="it-IT"/>
              <a:t>,</a:t>
            </a:r>
            <a:r>
              <a:rPr lang="it-IT" baseline="-25000"/>
              <a:t> </a:t>
            </a:r>
            <a:r>
              <a:rPr lang="it-IT"/>
              <a:t>e</a:t>
            </a:r>
            <a:r>
              <a:rPr lang="it-IT" baseline="-25000"/>
              <a:t>3</a:t>
            </a:r>
            <a:r>
              <a:rPr lang="it-IT"/>
              <a:t>) . </a:t>
            </a:r>
          </a:p>
          <a:p>
            <a:r>
              <a:rPr lang="it-IT"/>
              <a:t>Il V=</a:t>
            </a:r>
            <a:r>
              <a:rPr lang="it-IT" err="1"/>
              <a:t>det</a:t>
            </a:r>
            <a:r>
              <a:rPr lang="it-IT"/>
              <a:t> (V) : se avviene l’inversione si otterrà un determinante negativo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36965C80-D43F-3E45-7160-77774A4C8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92" y="3237298"/>
            <a:ext cx="3034204" cy="1284753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C490441-CC4B-7807-A8F9-D19A0C463F83}"/>
              </a:ext>
            </a:extLst>
          </p:cNvPr>
          <p:cNvSpPr txBox="1"/>
          <p:nvPr/>
        </p:nvSpPr>
        <p:spPr>
          <a:xfrm>
            <a:off x="385249" y="2568620"/>
            <a:ext cx="379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Iniziamo l’evoluzione del sistema attraverso il metodo di Eulero.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A46DA345-43EA-DD7F-1A85-D1FB9C965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92" y="4462358"/>
            <a:ext cx="5593912" cy="1690655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E6BDCEF-E270-9B25-97D9-7E3BEB813914}"/>
              </a:ext>
            </a:extLst>
          </p:cNvPr>
          <p:cNvSpPr txBox="1"/>
          <p:nvPr/>
        </p:nvSpPr>
        <p:spPr>
          <a:xfrm>
            <a:off x="4062416" y="51719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937CEE2A-4ECC-E21B-DF80-EEE393E422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7981" y="4175512"/>
            <a:ext cx="4812827" cy="2682488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92B52F9-154D-6146-15F1-28E075C3023B}"/>
              </a:ext>
            </a:extLst>
          </p:cNvPr>
          <p:cNvSpPr txBox="1"/>
          <p:nvPr/>
        </p:nvSpPr>
        <p:spPr>
          <a:xfrm>
            <a:off x="6305802" y="5184957"/>
            <a:ext cx="83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V/V</a:t>
            </a:r>
            <a:r>
              <a:rPr lang="it-IT" baseline="-25000"/>
              <a:t>0</a:t>
            </a:r>
            <a:endParaRPr lang="it-IT"/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B204F5BF-C4C8-C57B-2A93-EE3B2CE5D39D}"/>
              </a:ext>
            </a:extLst>
          </p:cNvPr>
          <p:cNvSpPr txBox="1"/>
          <p:nvPr/>
        </p:nvSpPr>
        <p:spPr>
          <a:xfrm>
            <a:off x="9211352" y="6412077"/>
            <a:ext cx="1615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99516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BB56EB9-078F-4952-AC1F-149C7A0AE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772EE4-ED5E-4D3A-A306-B22CF8667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4D33EF1-F60B-A4DA-4F90-E1B6A54AF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80" y="944752"/>
            <a:ext cx="3259016" cy="1462692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FFFF"/>
                </a:solidFill>
              </a:rPr>
              <a:t>Molecola di ammoniaca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0058680-D07C-4893-B2B7-91543F18A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B42427A-0A1F-4A55-8705-D9179F1E0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54A6FE-D8CB-48A3-900B-053D4EBD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ED12487F-09D5-8484-55EE-815137AED4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1513" y="2536031"/>
                <a:ext cx="3123783" cy="3671936"/>
              </a:xfrm>
            </p:spPr>
            <p:txBody>
              <a:bodyPr anchor="t">
                <a:normAutofit/>
              </a:bodyPr>
              <a:lstStyle/>
              <a:p>
                <a:pPr marL="0" indent="0" algn="ctr">
                  <a:buNone/>
                </a:pPr>
                <a:r>
                  <a:rPr lang="en-US">
                    <a:solidFill>
                      <a:srgbClr val="FFFFFF"/>
                    </a:solidFill>
                  </a:rPr>
                  <a:t>Questo </a:t>
                </a:r>
                <a:r>
                  <a:rPr lang="en-US" err="1">
                    <a:solidFill>
                      <a:srgbClr val="FFFFFF"/>
                    </a:solidFill>
                  </a:rPr>
                  <a:t>grafico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rappresenta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l’energy</a:t>
                </a:r>
                <a:r>
                  <a:rPr lang="en-US">
                    <a:solidFill>
                      <a:srgbClr val="FFFFFF"/>
                    </a:solidFill>
                  </a:rPr>
                  <a:t> gap in </a:t>
                </a:r>
                <a:r>
                  <a:rPr lang="en-US" err="1">
                    <a:solidFill>
                      <a:srgbClr val="FFFFFF"/>
                    </a:solidFill>
                  </a:rPr>
                  <a:t>funzione</a:t>
                </a:r>
                <a:r>
                  <a:rPr lang="en-US">
                    <a:solidFill>
                      <a:srgbClr val="FFFFFF"/>
                    </a:solidFill>
                  </a:rPr>
                  <a:t> di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ℏ</m:t>
                    </m:r>
                  </m:oMath>
                </a14:m>
                <a:r>
                  <a:rPr lang="en-US">
                    <a:solidFill>
                      <a:srgbClr val="FFFFFF"/>
                    </a:solidFill>
                  </a:rPr>
                  <a:t> e come </a:t>
                </a:r>
                <a:r>
                  <a:rPr lang="en-US" err="1">
                    <a:solidFill>
                      <a:srgbClr val="FFFFFF"/>
                    </a:solidFill>
                  </a:rPr>
                  <a:t>si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può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vedere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l’andamento</a:t>
                </a:r>
                <a:r>
                  <a:rPr lang="en-US">
                    <a:solidFill>
                      <a:srgbClr val="FFFFFF"/>
                    </a:solidFill>
                  </a:rPr>
                  <a:t> è </a:t>
                </a:r>
                <a:r>
                  <a:rPr lang="en-US" err="1">
                    <a:solidFill>
                      <a:srgbClr val="FFFFFF"/>
                    </a:solidFill>
                  </a:rPr>
                  <a:t>quello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descritto</a:t>
                </a:r>
                <a:r>
                  <a:rPr lang="en-US">
                    <a:solidFill>
                      <a:srgbClr val="FFFFFF"/>
                    </a:solidFill>
                  </a:rPr>
                  <a:t> da: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num>
                            <m:den>
                              <m: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>
                  <a:solidFill>
                    <a:srgbClr val="FFFFFF"/>
                  </a:solidFill>
                </a:endParaRPr>
              </a:p>
              <a:p>
                <a:pPr marL="0" indent="0" algn="ctr">
                  <a:buNone/>
                </a:pPr>
                <a:r>
                  <a:rPr lang="en-US">
                    <a:solidFill>
                      <a:srgbClr val="FFFFFF"/>
                    </a:solidFill>
                  </a:rPr>
                  <a:t>Per </a:t>
                </a:r>
                <a:r>
                  <a:rPr lang="en-US" err="1">
                    <a:solidFill>
                      <a:srgbClr val="FFFFFF"/>
                    </a:solidFill>
                  </a:rPr>
                  <a:t>quanto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riguarda</a:t>
                </a:r>
                <a:r>
                  <a:rPr lang="en-US">
                    <a:solidFill>
                      <a:srgbClr val="FFFFFF"/>
                    </a:solidFill>
                  </a:rPr>
                  <a:t> la </a:t>
                </a:r>
                <a:r>
                  <a:rPr lang="en-US" err="1">
                    <a:solidFill>
                      <a:srgbClr val="FFFFFF"/>
                    </a:solidFill>
                  </a:rPr>
                  <a:t>costante</a:t>
                </a:r>
                <a:r>
                  <a:rPr lang="en-US">
                    <a:solidFill>
                      <a:srgbClr val="FFFFFF"/>
                    </a:solidFill>
                  </a:rPr>
                  <a:t> di </a:t>
                </a:r>
                <a:r>
                  <a:rPr lang="en-US" err="1">
                    <a:solidFill>
                      <a:srgbClr val="FFFFFF"/>
                    </a:solidFill>
                  </a:rPr>
                  <a:t>normalizzazione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>
                    <a:solidFill>
                      <a:srgbClr val="FFFFFF"/>
                    </a:solidFill>
                  </a:rPr>
                  <a:t> e </a:t>
                </a:r>
                <a:r>
                  <a:rPr lang="en-US" err="1">
                    <a:solidFill>
                      <a:srgbClr val="FFFFFF"/>
                    </a:solidFill>
                  </a:rPr>
                  <a:t>l’azione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>
                    <a:solidFill>
                      <a:srgbClr val="FFFFFF"/>
                    </a:solidFill>
                  </a:rPr>
                  <a:t>, </a:t>
                </a:r>
                <a:r>
                  <a:rPr lang="en-US" err="1">
                    <a:solidFill>
                      <a:srgbClr val="FFFFFF"/>
                    </a:solidFill>
                  </a:rPr>
                  <a:t>queste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sono</a:t>
                </a:r>
                <a:r>
                  <a:rPr lang="en-US">
                    <a:solidFill>
                      <a:srgbClr val="FFFFFF"/>
                    </a:solidFill>
                  </a:rPr>
                  <a:t> state </a:t>
                </a:r>
                <a:r>
                  <a:rPr lang="en-US" err="1">
                    <a:solidFill>
                      <a:srgbClr val="FFFFFF"/>
                    </a:solidFill>
                  </a:rPr>
                  <a:t>trovate</a:t>
                </a:r>
                <a:r>
                  <a:rPr lang="en-US">
                    <a:solidFill>
                      <a:srgbClr val="FFFFFF"/>
                    </a:solidFill>
                  </a:rPr>
                  <a:t> come </a:t>
                </a:r>
                <a:r>
                  <a:rPr lang="en-US" err="1">
                    <a:solidFill>
                      <a:srgbClr val="FFFFFF"/>
                    </a:solidFill>
                  </a:rPr>
                  <a:t>descritto</a:t>
                </a:r>
                <a:r>
                  <a:rPr lang="en-US">
                    <a:solidFill>
                      <a:srgbClr val="FFFFFF"/>
                    </a:solidFill>
                  </a:rPr>
                  <a:t> di </a:t>
                </a:r>
                <a:r>
                  <a:rPr lang="en-US" err="1">
                    <a:solidFill>
                      <a:srgbClr val="FFFFFF"/>
                    </a:solidFill>
                  </a:rPr>
                  <a:t>seguito</a:t>
                </a:r>
                <a:r>
                  <a:rPr lang="en-US">
                    <a:solidFill>
                      <a:srgbClr val="FFFFFF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ED12487F-09D5-8484-55EE-815137AED4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1513" y="2536031"/>
                <a:ext cx="3123783" cy="3671936"/>
              </a:xfrm>
              <a:blipFill>
                <a:blip r:embed="rId2"/>
                <a:stretch>
                  <a:fillRect l="-585" t="-166" r="-2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BCEFCFA7-F68E-4130-1CFD-DD5E4C9148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6"/>
          <a:stretch/>
        </p:blipFill>
        <p:spPr>
          <a:xfrm>
            <a:off x="4241830" y="534317"/>
            <a:ext cx="7503636" cy="5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52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1">
            <a:extLst>
              <a:ext uri="{FF2B5EF4-FFF2-40B4-BE49-F238E27FC236}">
                <a16:creationId xmlns:a16="http://schemas.microsoft.com/office/drawing/2014/main" id="{1BB56EB9-078F-4952-AC1F-149C7A0AE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D3772EE4-ED5E-4D3A-A306-B22CF8667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601200"/>
            <a:ext cx="3703320" cy="578936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B8044A2-FB9C-67D7-B65A-62D86C553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80" y="944752"/>
            <a:ext cx="3259016" cy="1462692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FFFF"/>
                </a:solidFill>
              </a:rPr>
              <a:t>Molecola di ammoniaca</a:t>
            </a:r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10058680-D07C-4893-B2B7-91543F18A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17">
            <a:extLst>
              <a:ext uri="{FF2B5EF4-FFF2-40B4-BE49-F238E27FC236}">
                <a16:creationId xmlns:a16="http://schemas.microsoft.com/office/drawing/2014/main" id="{7B42427A-0A1F-4A55-8705-D9179F1E0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54A6FE-D8CB-48A3-900B-053D4EBD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8">
                <a:extLst>
                  <a:ext uri="{FF2B5EF4-FFF2-40B4-BE49-F238E27FC236}">
                    <a16:creationId xmlns:a16="http://schemas.microsoft.com/office/drawing/2014/main" id="{6925D8AD-DE2C-D21B-F120-95D1434651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1513" y="2536031"/>
                <a:ext cx="3123783" cy="3671936"/>
              </a:xfrm>
            </p:spPr>
            <p:txBody>
              <a:bodyPr anchor="t">
                <a:normAutofit/>
              </a:bodyPr>
              <a:lstStyle/>
              <a:p>
                <a:pPr marL="0" indent="0" algn="ctr">
                  <a:buNone/>
                </a:pPr>
                <a:r>
                  <a:rPr lang="en-US">
                    <a:solidFill>
                      <a:srgbClr val="FFFFFF"/>
                    </a:solidFill>
                  </a:rPr>
                  <a:t>Questo </a:t>
                </a:r>
                <a:r>
                  <a:rPr lang="en-US" err="1">
                    <a:solidFill>
                      <a:srgbClr val="FFFFFF"/>
                    </a:solidFill>
                  </a:rPr>
                  <a:t>grafico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rappresenta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l’interpolazione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che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abbiamo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fatto</a:t>
                </a:r>
                <a:r>
                  <a:rPr lang="en-US">
                    <a:solidFill>
                      <a:srgbClr val="FFFFFF"/>
                    </a:solidFill>
                  </a:rPr>
                  <a:t> per </a:t>
                </a:r>
                <a:r>
                  <a:rPr lang="en-US" err="1">
                    <a:solidFill>
                      <a:srgbClr val="FFFFFF"/>
                    </a:solidFill>
                  </a:rPr>
                  <a:t>trovare</a:t>
                </a:r>
                <a:r>
                  <a:rPr lang="en-US">
                    <a:solidFill>
                      <a:srgbClr val="FFFFFF"/>
                    </a:solidFill>
                  </a:rPr>
                  <a:t> le </a:t>
                </a:r>
                <a:r>
                  <a:rPr lang="en-US" err="1">
                    <a:solidFill>
                      <a:srgbClr val="FFFFFF"/>
                    </a:solidFill>
                  </a:rPr>
                  <a:t>costanti</a:t>
                </a:r>
                <a:r>
                  <a:rPr lang="en-US">
                    <a:solidFill>
                      <a:srgbClr val="FFFFFF"/>
                    </a:solidFill>
                  </a:rPr>
                  <a:t> prima citate.</a:t>
                </a:r>
              </a:p>
              <a:p>
                <a:pPr marL="0" indent="0" algn="ctr">
                  <a:buNone/>
                </a:pPr>
                <a:r>
                  <a:rPr lang="en-US">
                    <a:solidFill>
                      <a:srgbClr val="FFFFFF"/>
                    </a:solidFill>
                  </a:rPr>
                  <a:t>Il fit è </a:t>
                </a:r>
                <a:r>
                  <a:rPr lang="en-US" err="1">
                    <a:solidFill>
                      <a:srgbClr val="FFFFFF"/>
                    </a:solidFill>
                  </a:rPr>
                  <a:t>stato</a:t>
                </a:r>
                <a:r>
                  <a:rPr lang="en-US">
                    <a:solidFill>
                      <a:srgbClr val="FFFFFF"/>
                    </a:solidFill>
                  </a:rPr>
                  <a:t> </a:t>
                </a:r>
                <a:r>
                  <a:rPr lang="en-US" err="1">
                    <a:solidFill>
                      <a:srgbClr val="FFFFFF"/>
                    </a:solidFill>
                  </a:rPr>
                  <a:t>costruito</a:t>
                </a:r>
                <a:r>
                  <a:rPr lang="en-US">
                    <a:solidFill>
                      <a:srgbClr val="FFFFFF"/>
                    </a:solidFill>
                  </a:rPr>
                  <a:t> dopo aver </a:t>
                </a:r>
                <a:r>
                  <a:rPr lang="en-US" err="1">
                    <a:solidFill>
                      <a:srgbClr val="FFFFFF"/>
                    </a:solidFill>
                  </a:rPr>
                  <a:t>linearizzato</a:t>
                </a:r>
                <a:r>
                  <a:rPr lang="en-US">
                    <a:solidFill>
                      <a:srgbClr val="FFFFFF"/>
                    </a:solidFill>
                  </a:rPr>
                  <a:t> in </a:t>
                </a:r>
                <a:r>
                  <a:rPr lang="en-US" err="1">
                    <a:solidFill>
                      <a:srgbClr val="FFFFFF"/>
                    </a:solidFill>
                  </a:rPr>
                  <a:t>questo</a:t>
                </a:r>
                <a:r>
                  <a:rPr lang="en-US">
                    <a:solidFill>
                      <a:srgbClr val="FFFFFF"/>
                    </a:solidFill>
                  </a:rPr>
                  <a:t> modo: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𝑔𝑎𝑝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</m:func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sSup>
                        <m:sSupPr>
                          <m:ctrlP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ℏ</m:t>
                          </m:r>
                        </m:e>
                        <m:sup>
                          <m:r>
                            <a:rPr lang="it-IT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25" name="Content Placeholder 8">
                <a:extLst>
                  <a:ext uri="{FF2B5EF4-FFF2-40B4-BE49-F238E27FC236}">
                    <a16:creationId xmlns:a16="http://schemas.microsoft.com/office/drawing/2014/main" id="{6925D8AD-DE2C-D21B-F120-95D1434651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1513" y="2536031"/>
                <a:ext cx="3123783" cy="3671936"/>
              </a:xfrm>
              <a:blipFill>
                <a:blip r:embed="rId2"/>
                <a:stretch>
                  <a:fillRect t="-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0E059049-B558-7BD0-3394-49075D3EF4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6"/>
          <a:stretch/>
        </p:blipFill>
        <p:spPr>
          <a:xfrm>
            <a:off x="4241830" y="534317"/>
            <a:ext cx="7503636" cy="5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89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E79BAF-3DC0-9E12-05F2-11CCB573E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EQUAZIONE DI LANGEVIN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6BA8E3B-9205-8E69-BB51-622FB37F03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 dirty="0">
                    <a:latin typeface="Helvetica" pitchFamily="2" charset="0"/>
                  </a:rPr>
                  <a:t>L'equazione di </a:t>
                </a:r>
                <a:r>
                  <a:rPr lang="it-IT" dirty="0" err="1">
                    <a:latin typeface="Helvetica" pitchFamily="2" charset="0"/>
                  </a:rPr>
                  <a:t>Langevin</a:t>
                </a:r>
                <a:r>
                  <a:rPr lang="it-IT" dirty="0">
                    <a:latin typeface="Helvetica" pitchFamily="2" charset="0"/>
                  </a:rPr>
                  <a:t> è un'equazione differenziale stocastica della forma: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𝑑𝑥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𝑑𝑤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b="0" dirty="0"/>
              </a:p>
              <a:p>
                <a:pPr marL="0" indent="0" algn="ctr">
                  <a:buNone/>
                </a:pPr>
                <a:r>
                  <a:rPr lang="it-IT" dirty="0"/>
                  <a:t>dove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, e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)) </m:t>
                    </m:r>
                  </m:oMath>
                </a14:m>
                <a:r>
                  <a:rPr lang="it-IT" dirty="0"/>
                  <a:t>sono in generale funzioni a valori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it-IT" dirty="0"/>
                  <a:t>,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it-IT" dirty="0"/>
                  <a:t> è una funzione reale positiva (in genere una costante) e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 è il moto browniano standard in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it-IT" dirty="0"/>
                  <a:t> dimensioni. </a:t>
                </a:r>
              </a:p>
              <a:p>
                <a:pPr marL="0" indent="0" algn="ctr">
                  <a:buNone/>
                </a:pPr>
                <a:endParaRPr lang="it-IT" dirty="0"/>
              </a:p>
              <a:p>
                <a:pPr marL="0" indent="0" algn="ctr">
                  <a:buNone/>
                </a:pPr>
                <a:endParaRPr lang="it-IT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6BA8E3B-9205-8E69-BB51-622FB37F03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6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319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297639-4B2D-DFFD-6FD4-040109BDF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Molecola di ammoniaca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954E17D4-CEB0-71C8-83A0-15919C19A0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I dati ottenuti seguono abbastanza bene l’andamento previsto, specialmente per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ℏ→0</m:t>
                    </m:r>
                  </m:oMath>
                </a14:m>
                <a:r>
                  <a:rPr lang="it-IT"/>
                  <a:t>, limite della fisica classica, in cui l’energy gap va a zero e i livelli energetici diventano continui.</a:t>
                </a:r>
              </a:p>
              <a:p>
                <a:pPr marL="0" indent="0" algn="ctr">
                  <a:buNone/>
                </a:pPr>
                <a:r>
                  <a:rPr lang="it-IT"/>
                  <a:t>Quanto trovato è quindi in accordo con il modello teorico e con quanto sappiamo riguardo all’effetto tunnel dell’atomo di azoto e quindi all’inversione piramidale della molecola, poiché avendo essa un periodo di inversione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r>
                      <a:rPr lang="it-IT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it-IT"/>
                  <a:t> , questo tende ad infinito nel limite classico.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954E17D4-CEB0-71C8-83A0-15919C19A0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019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EC46F-8E1A-9534-5331-47CE4B2DA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bibliografia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A6A4F83-5341-5212-CD2D-133BA3155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‘‘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Lezioni di Metodi Probabilistici della Fisica</a:t>
            </a:r>
            <a:r>
              <a:rPr lang="it-IT" dirty="0"/>
              <a:t>’’, E. Onofri;</a:t>
            </a:r>
          </a:p>
          <a:p>
            <a:r>
              <a:rPr lang="it-IT" dirty="0"/>
              <a:t>‘‘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Correlation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functions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computer 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simulations</a:t>
            </a:r>
            <a:r>
              <a:rPr lang="it-IT" dirty="0"/>
              <a:t>’’, G. Parisi, 1980;</a:t>
            </a:r>
          </a:p>
          <a:p>
            <a:r>
              <a:rPr lang="it-IT" dirty="0"/>
              <a:t>‘‘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Instantons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Field 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Thoery</a:t>
            </a:r>
            <a:r>
              <a:rPr lang="it-IT" dirty="0"/>
              <a:t>’’, D. Oliver, S. Sciuto, R. J. </a:t>
            </a:r>
            <a:r>
              <a:rPr lang="it-IT" dirty="0" err="1"/>
              <a:t>Crewther</a:t>
            </a:r>
            <a:r>
              <a:rPr lang="it-IT" dirty="0"/>
              <a:t>, 1978;</a:t>
            </a:r>
          </a:p>
          <a:p>
            <a:r>
              <a:rPr lang="it-IT" dirty="0"/>
              <a:t>‘‘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Path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Integral Monte Carlo applicati a Meccanica Quantistica</a:t>
            </a:r>
            <a:r>
              <a:rPr lang="it-IT" dirty="0"/>
              <a:t>’’, N. Macellari, C. Meneghelli, 2006;</a:t>
            </a:r>
          </a:p>
          <a:p>
            <a:r>
              <a:rPr lang="it-IT"/>
              <a:t>‘‘</a:t>
            </a:r>
            <a:r>
              <a:rPr lang="it-IT" i="1">
                <a:solidFill>
                  <a:schemeClr val="tx1">
                    <a:lumMod val="50000"/>
                    <a:lumOff val="50000"/>
                  </a:schemeClr>
                </a:solidFill>
              </a:rPr>
              <a:t>Correlazione 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 il metodo di Parisi</a:t>
            </a:r>
            <a:r>
              <a:rPr lang="it-IT" dirty="0"/>
              <a:t>’’, T. </a:t>
            </a:r>
            <a:r>
              <a:rPr lang="it-IT" dirty="0" err="1"/>
              <a:t>Bilzi</a:t>
            </a:r>
            <a:r>
              <a:rPr lang="it-IT" dirty="0"/>
              <a:t>, M. Savi, A. Nervo, 2022.</a:t>
            </a:r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3667979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5AADA1-E669-9827-4286-E7F5A385B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Codici utilizzati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26BB2C-F3D2-0348-E5C0-7FF607F1D7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Per lo studio dell’oscillatore armonico abbiamo utilizzato 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LangParCheck</a:t>
            </a:r>
            <a:r>
              <a:rPr lang="it-IT" dirty="0"/>
              <a:t>’</a:t>
            </a:r>
            <a:r>
              <a:rPr lang="it-IT" i="1" dirty="0"/>
              <a:t>;</a:t>
            </a:r>
          </a:p>
          <a:p>
            <a:r>
              <a:rPr lang="it-IT" dirty="0"/>
              <a:t>Per lo studio dell’oscillatore anarmonico abbiamo utilizzato ‘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LangPar1D</a:t>
            </a:r>
            <a:r>
              <a:rPr lang="it-IT" dirty="0"/>
              <a:t>’</a:t>
            </a:r>
            <a:r>
              <a:rPr lang="it-IT" i="1" dirty="0"/>
              <a:t> </a:t>
            </a:r>
            <a:r>
              <a:rPr lang="it-IT" dirty="0"/>
              <a:t>e ‘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schr1D</a:t>
            </a:r>
            <a:r>
              <a:rPr lang="it-IT" dirty="0"/>
              <a:t>’;</a:t>
            </a:r>
          </a:p>
          <a:p>
            <a:r>
              <a:rPr lang="it-IT" dirty="0"/>
              <a:t>Per lo studio della molecola di ammoniaca abbiamo utilizzato 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MorseAmmonia</a:t>
            </a:r>
            <a:r>
              <a:rPr lang="it-IT" dirty="0"/>
              <a:t>’ e ‘</a:t>
            </a:r>
            <a:r>
              <a:rPr lang="it-IT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runMA</a:t>
            </a:r>
            <a:r>
              <a:rPr lang="it-IT" dirty="0"/>
              <a:t>’.</a:t>
            </a:r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Tutti i programmi MATLAB citati ci sono stati forniti dal professore E. Onofri.</a:t>
            </a:r>
          </a:p>
        </p:txBody>
      </p:sp>
    </p:spTree>
    <p:extLst>
      <p:ext uri="{BB962C8B-B14F-4D97-AF65-F5344CB8AC3E}">
        <p14:creationId xmlns:p14="http://schemas.microsoft.com/office/powerpoint/2010/main" val="1156939896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50A912-A71D-2E1B-2B67-13C19212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Fine della presentazione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E1144E-20B9-022A-574C-773A08D67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/>
              <a:t>Grazie per l’attenzione.</a:t>
            </a:r>
          </a:p>
        </p:txBody>
      </p:sp>
    </p:spTree>
    <p:extLst>
      <p:ext uri="{BB962C8B-B14F-4D97-AF65-F5344CB8AC3E}">
        <p14:creationId xmlns:p14="http://schemas.microsoft.com/office/powerpoint/2010/main" val="74218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D9A3B8-C79B-DF0A-A980-6C1EEF9E1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Equazione di </a:t>
            </a:r>
            <a:r>
              <a:rPr lang="it-IT" b="1" dirty="0" err="1"/>
              <a:t>langevin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0D6EDE0-D30B-FD48-B63B-869857E36B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 dirty="0"/>
                  <a:t>Inoltre è dimostrabile che il processo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 è caratterizzato da una densità di probabilità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dirty="0"/>
                  <a:t> la cui evoluzione temporale è dettata dall’equazione di Chapman-</a:t>
                </a:r>
                <a:r>
                  <a:rPr lang="it-IT" dirty="0" err="1"/>
                  <a:t>Kolmogorov</a:t>
                </a:r>
                <a:r>
                  <a:rPr lang="it-IT" dirty="0"/>
                  <a:t>: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b="0" i="0" smtClean="0"/>
                      <m:t> </m:t>
                    </m:r>
                  </m:oMath>
                </a14:m>
                <a:endParaRPr lang="it-IT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it-IT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⋅(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b="0" dirty="0"/>
              </a:p>
              <a:p>
                <a:pPr marL="0" indent="0" algn="ctr">
                  <a:buNone/>
                </a:pPr>
                <a:r>
                  <a:rPr lang="it-IT" dirty="0"/>
                  <a:t>Scegliendo accuratamente, tra una famiglia di funzioni dette «</a:t>
                </a:r>
                <a:r>
                  <a:rPr lang="it-IT" dirty="0" err="1"/>
                  <a:t>drift</a:t>
                </a:r>
                <a:r>
                  <a:rPr lang="it-IT" dirty="0"/>
                  <a:t>»,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it-IT" dirty="0"/>
                  <a:t> in modo che sia un campo irrotazionale 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it-IT" dirty="0"/>
                  <a:t> costante, possiamo trovare la soluzione che ci interessa per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it-IT" dirty="0"/>
                  <a:t> molto grande.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C0D6EDE0-D30B-FD48-B63B-869857E36B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752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66C8A7-A5BD-20E9-39C9-CF00D5B9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Equazione di </a:t>
            </a:r>
            <a:r>
              <a:rPr lang="it-IT" b="1" dirty="0" err="1"/>
              <a:t>langevin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D24724D-D92C-2C81-E3C4-CA2ECFFB81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In particolare se poniamo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it-IT"/>
                  <a:t> l’equazione diventa: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it-IT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l-GR"/>
                        <m:t>∇</m:t>
                      </m:r>
                      <m:r>
                        <m:rPr>
                          <m:nor/>
                        </m:rPr>
                        <a:rPr lang="el-GR"/>
                        <m:t>  </m:t>
                      </m:r>
                      <m:d>
                        <m:d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che si annulla pe</a:t>
                </a:r>
                <a:r>
                  <a:rPr lang="pt-BR"/>
                  <a:t>r </a:t>
                </a:r>
                <a14:m>
                  <m:oMath xmlns:m="http://schemas.openxmlformats.org/officeDocument/2006/math">
                    <m:r>
                      <a:rPr lang="pt-BR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t-BR" i="1" dirty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  <m:f>
                          <m:fPr>
                            <m:ctrlP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it-IT" b="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</m:sup>
                    </m:sSup>
                    <m:r>
                      <a:rPr lang="pt-BR" i="1" dirty="0" smtClean="0">
                        <a:latin typeface="Cambria Math" panose="02040503050406030204" pitchFamily="18" charset="0"/>
                      </a:rPr>
                      <m:t>⁡</m:t>
                    </m:r>
                  </m:oMath>
                </a14:m>
                <a:r>
                  <a:rPr lang="it-IT"/>
                  <a:t>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D24724D-D92C-2C81-E3C4-CA2ECFFB81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385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49A738-C43D-2314-FB74-C5E62348A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Equazione di </a:t>
            </a:r>
            <a:r>
              <a:rPr lang="it-IT" b="1" dirty="0" err="1"/>
              <a:t>langevin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5861BA5-1D6B-42D3-36E4-A496BFDF05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Possiamo ora costruire una EDS che ha come soluzione stazionaria una particolare forma di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/>
                  <a:t>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it-IT" b="0"/>
              </a:p>
              <a:p>
                <a:pPr marL="0" indent="0" algn="ctr">
                  <a:buNone/>
                </a:pPr>
                <a:r>
                  <a:rPr lang="it-IT"/>
                  <a:t>Ovvero con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sty m:val="p"/>
                      </m:rPr>
                      <a:rPr lang="it-IT" b="0" i="0" smtClean="0">
                        <a:latin typeface="Cambria Math" panose="02040503050406030204" pitchFamily="18" charset="0"/>
                      </a:rPr>
                      <m:t>∇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/>
                  <a:t> 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it-IT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it-IT" b="0"/>
              </a:p>
              <a:p>
                <a:pPr marL="0" indent="0" algn="ctr">
                  <a:buNone/>
                </a:pPr>
                <a:r>
                  <a:rPr lang="it-IT"/>
                  <a:t>La soluzione che abbiamo costruito è la distribuzione di Gibbs, che ci permette di valutare medie statistiche in Meccanica Statistica Classica e in Meccanica Quantistica nella formulazione Euclidea (tempo immaginario).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5861BA5-1D6B-42D3-36E4-A496BFDF05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567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5B4681-2C3F-786D-9646-8B187341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Equazione di </a:t>
            </a:r>
            <a:r>
              <a:rPr lang="it-IT" b="1" dirty="0" err="1"/>
              <a:t>langevin</a:t>
            </a:r>
            <a:endParaRPr lang="it-IT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C0B8DF5-9485-657F-6BD0-9319219775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Dunque è possibile costruire un processo aleatorio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/>
                  <a:t> convergente per tempi grandi ad una distribuzione stazionaria scelta e questo permette di utilizzare una EDS come algoritmo di una simulazione Montecarlo.</a:t>
                </a:r>
              </a:p>
              <a:p>
                <a:pPr marL="0" indent="0" algn="ctr">
                  <a:buNone/>
                </a:pPr>
                <a:r>
                  <a:rPr lang="it-IT"/>
                  <a:t>Prima di poter procedere con il calcolo computazionale occorre discretizzare l’equazione di </a:t>
                </a:r>
                <a:r>
                  <a:rPr lang="it-IT" err="1"/>
                  <a:t>Langevin</a:t>
                </a:r>
                <a:r>
                  <a:rPr lang="it-IT"/>
                  <a:t>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</m:ra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𝑑𝑤</m:t>
                      </m:r>
                    </m:oMath>
                  </m:oMathPara>
                </a14:m>
                <a:endParaRPr lang="it-IT" b="0"/>
              </a:p>
              <a:p>
                <a:pPr marL="0" indent="0" algn="ctr">
                  <a:buNone/>
                </a:pPr>
                <a:r>
                  <a:rPr lang="it-IT"/>
                  <a:t>L’indice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it-IT"/>
                  <a:t> rappresenta la discretizzazione del tempo lungo un reticolo unidimensionale, τ è il tempo di evoluzione dell’equazione di </a:t>
                </a:r>
                <a:r>
                  <a:rPr lang="it-IT" err="1"/>
                  <a:t>Langevin</a:t>
                </a:r>
                <a:r>
                  <a:rPr lang="it-IT"/>
                  <a:t>, mentre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𝑑𝑤</m:t>
                    </m:r>
                  </m:oMath>
                </a14:m>
                <a:r>
                  <a:rPr lang="it-IT"/>
                  <a:t> è il contributo browniano, ovvero, ad ogni passo, un valore estratto da una distribuzione gaussiana centrata in 0. </a:t>
                </a:r>
              </a:p>
              <a:p>
                <a:pPr marL="0" indent="0" algn="ctr">
                  <a:buNone/>
                </a:pPr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8C0B8DF5-9485-657F-6BD0-9319219775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048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AD53D6-818B-FF04-C17B-05D6E826D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Calcolo della correlazione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114D391-5A98-DEF0-C757-7500AC0CB2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Possiamo ora utilizzare quanto visto in Meccanica Quantistica (formulazione Euclidea) per studiare funzioni di correlazione di processi diffusivi e quindi avere informazioni sullo spettro energetico. Infatti, considerando la funzione: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=⟨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𝑖𝑡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𝑖𝑠</m:t>
                              </m:r>
                            </m:e>
                          </m:d>
                        </m:e>
                      </m:d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it-IT" b="0" i="1" smtClean="0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</m:d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it-IT"/>
              </a:p>
              <a:p>
                <a:pPr marL="0" indent="0" algn="ctr">
                  <a:buNone/>
                </a:pPr>
                <a:r>
                  <a:rPr lang="it-IT"/>
                  <a:t>dove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it-IT"/>
                  <a:t> è l’operatore posizione e la somma è estesa a tutto lo spettro dell’Hamiltoniana.</a:t>
                </a:r>
              </a:p>
              <a:p>
                <a:pPr marL="0" indent="0" algn="ctr">
                  <a:buNone/>
                </a:pPr>
                <a:endParaRPr lang="it-IT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F114D391-5A98-DEF0-C757-7500AC0CB2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r="-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004963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481F29-508B-7882-EB1E-2AEF0376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latin typeface="Helvetica" pitchFamily="2" charset="0"/>
              </a:rPr>
              <a:t>Calcolo della correlazione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3187DDB2-FF90-49A8-D6C0-CF7EA45F2A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it-IT"/>
                  <a:t>Studiando la funzione per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it-IT"/>
                  <a:t> grandi l’andamento è dominato dal primo livello eccitato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𝔼</m:t>
                    </m:r>
                    <m:d>
                      <m:dPr>
                        <m:begChr m:val="["/>
                        <m:endChr m:val="]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e>
                    </m:d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d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  <m:d>
                          <m:dPr>
                            <m:begChr m:val="|"/>
                            <m:endChr m:val="|"/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</m:sup>
                    </m:sSup>
                    <m:r>
                      <a:rPr lang="it-IT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/>
                  <a:t> e quindi dalla pendenza della curva di correlazione in scala logaritmica si ottiene il gap di energia.</a:t>
                </a:r>
              </a:p>
              <a:p>
                <a:pPr marL="0" indent="0" algn="ctr">
                  <a:buNone/>
                </a:pPr>
                <a:r>
                  <a:rPr lang="it-IT"/>
                  <a:t>Ora occorre trovare un metodo per calcolare questa correlazione.</a:t>
                </a:r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3187DDB2-FF90-49A8-D6C0-CF7EA45F2A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384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videndVTI">
  <a:themeElements>
    <a:clrScheme name="AnalogousFromRegularSeedRightStep">
      <a:dk1>
        <a:srgbClr val="000000"/>
      </a:dk1>
      <a:lt1>
        <a:srgbClr val="FFFFFF"/>
      </a:lt1>
      <a:dk2>
        <a:srgbClr val="1D2333"/>
      </a:dk2>
      <a:lt2>
        <a:srgbClr val="E8E4E2"/>
      </a:lt2>
      <a:accent1>
        <a:srgbClr val="22ADE6"/>
      </a:accent1>
      <a:accent2>
        <a:srgbClr val="174ED5"/>
      </a:accent2>
      <a:accent3>
        <a:srgbClr val="4129E7"/>
      </a:accent3>
      <a:accent4>
        <a:srgbClr val="7E17D5"/>
      </a:accent4>
      <a:accent5>
        <a:srgbClr val="DF29E7"/>
      </a:accent5>
      <a:accent6>
        <a:srgbClr val="D5178E"/>
      </a:accent6>
      <a:hlink>
        <a:srgbClr val="BF643F"/>
      </a:hlink>
      <a:folHlink>
        <a:srgbClr val="7F7F7F"/>
      </a:folHlink>
    </a:clrScheme>
    <a:fontScheme name="Personalizzato 1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CB9542E26929941B70742A038180B6E" ma:contentTypeVersion="10" ma:contentTypeDescription="Creare un nuovo documento." ma:contentTypeScope="" ma:versionID="60ad148c5e0c02bd1b5827d5e6a7cfdc">
  <xsd:schema xmlns:xsd="http://www.w3.org/2001/XMLSchema" xmlns:xs="http://www.w3.org/2001/XMLSchema" xmlns:p="http://schemas.microsoft.com/office/2006/metadata/properties" xmlns:ns2="ebd9686f-f274-49bc-a2b8-7fcd6aa59f21" xmlns:ns3="5813d484-88e3-4892-89ac-1ed1e500086e" targetNamespace="http://schemas.microsoft.com/office/2006/metadata/properties" ma:root="true" ma:fieldsID="0c7039828ef7b544ddb6d235bafeeba6" ns2:_="" ns3:_="">
    <xsd:import namespace="ebd9686f-f274-49bc-a2b8-7fcd6aa59f21"/>
    <xsd:import namespace="5813d484-88e3-4892-89ac-1ed1e5000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d9686f-f274-49bc-a2b8-7fcd6aa59f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b5c28556-9ec2-4bdb-b152-7cf0687614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13d484-88e3-4892-89ac-1ed1e500086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59f86054-3f66-40a5-a9e4-de1d8725b633}" ma:internalName="TaxCatchAll" ma:showField="CatchAllData" ma:web="5813d484-88e3-4892-89ac-1ed1e50008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813d484-88e3-4892-89ac-1ed1e500086e">
      <UserInfo>
        <DisplayName>Membri di MPF</DisplayName>
        <AccountId>7</AccountId>
        <AccountType/>
      </UserInfo>
    </SharedWithUsers>
    <TaxCatchAll xmlns="5813d484-88e3-4892-89ac-1ed1e500086e" xsi:nil="true"/>
    <lcf76f155ced4ddcb4097134ff3c332f xmlns="ebd9686f-f274-49bc-a2b8-7fcd6aa59f2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EC697A5-4AD6-4D4D-B9C5-0AAB6EA031CE}">
  <ds:schemaRefs>
    <ds:schemaRef ds:uri="5813d484-88e3-4892-89ac-1ed1e500086e"/>
    <ds:schemaRef ds:uri="ebd9686f-f274-49bc-a2b8-7fcd6aa59f2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D2A486D-7AE1-4387-9B0C-BA691C9D91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8696AE-F70E-4747-B219-35C90E199856}">
  <ds:schemaRefs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5813d484-88e3-4892-89ac-1ed1e500086e"/>
    <ds:schemaRef ds:uri="ebd9686f-f274-49bc-a2b8-7fcd6aa59f21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1956</Words>
  <Application>Microsoft Office PowerPoint</Application>
  <PresentationFormat>Widescreen</PresentationFormat>
  <Paragraphs>224</Paragraphs>
  <Slides>33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40" baseType="lpstr">
      <vt:lpstr>Calibri</vt:lpstr>
      <vt:lpstr>Cambria Math</vt:lpstr>
      <vt:lpstr>Georgia Pro Black</vt:lpstr>
      <vt:lpstr>Helvetica</vt:lpstr>
      <vt:lpstr>Wingdings 2</vt:lpstr>
      <vt:lpstr>DividendVTI</vt:lpstr>
      <vt:lpstr>Immagine bitmap</vt:lpstr>
      <vt:lpstr>EQUAZIONE di laNGEVIN RISOLTA CON IL METODO Montecarlo</vt:lpstr>
      <vt:lpstr>CONSIDERAZIONI TEORICHE</vt:lpstr>
      <vt:lpstr>EQUAZIONE DI LANGEVIN</vt:lpstr>
      <vt:lpstr>Equazione di langevin</vt:lpstr>
      <vt:lpstr>Equazione di langevin</vt:lpstr>
      <vt:lpstr>Equazione di langevin</vt:lpstr>
      <vt:lpstr>Equazione di langevin</vt:lpstr>
      <vt:lpstr>Calcolo della correlazione</vt:lpstr>
      <vt:lpstr>Calcolo della correlazione</vt:lpstr>
      <vt:lpstr>Metodo di parisi</vt:lpstr>
      <vt:lpstr>Metodo di parisi</vt:lpstr>
      <vt:lpstr>Metodo di parisi</vt:lpstr>
      <vt:lpstr>Metodo di parisi</vt:lpstr>
      <vt:lpstr>Metodo di parisi</vt:lpstr>
      <vt:lpstr>Implementazione</vt:lpstr>
      <vt:lpstr>Implementazione</vt:lpstr>
      <vt:lpstr>Il PROGRAMMA</vt:lpstr>
      <vt:lpstr>Il PROGRAMMA</vt:lpstr>
      <vt:lpstr>Presentazione standard di PowerPoint</vt:lpstr>
      <vt:lpstr>Oscillatore armonico</vt:lpstr>
      <vt:lpstr>Oscillatore armonico</vt:lpstr>
      <vt:lpstr>Oscillatore anarmonico</vt:lpstr>
      <vt:lpstr>Oscillatore anarmonico</vt:lpstr>
      <vt:lpstr>Oscillatore anarmonico</vt:lpstr>
      <vt:lpstr>Oscillatore anarmonico</vt:lpstr>
      <vt:lpstr>Molecola di ammoniaca</vt:lpstr>
      <vt:lpstr>IL programma</vt:lpstr>
      <vt:lpstr>Molecola di ammoniaca</vt:lpstr>
      <vt:lpstr>Molecola di ammoniaca</vt:lpstr>
      <vt:lpstr>Molecola di ammoniaca</vt:lpstr>
      <vt:lpstr>bibliografia</vt:lpstr>
      <vt:lpstr>Codici utilizzati</vt:lpstr>
      <vt:lpstr>Fine della presentazione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Jacopo Pedroni</cp:lastModifiedBy>
  <cp:revision>3</cp:revision>
  <dcterms:created xsi:type="dcterms:W3CDTF">2023-01-30T10:31:52Z</dcterms:created>
  <dcterms:modified xsi:type="dcterms:W3CDTF">2023-03-10T21:30:35Z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0x010100BCB9542E26929941B70742A038180B6E</vt:lpwstr>
  </property>
  <property fmtid="{D5CDD505-2E9C-101B-9397-08002B2CF9AE}" pid="3" name="MediaServiceImageTags">
    <vt:lpwstr/>
  </property>
</Properties>
</file>